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7" r:id="rId24"/>
    <p:sldId id="275" r:id="rId25"/>
    <p:sldId id="276"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8" roundtripDataSignature="AMtx7mhp2vtQHIujVEBYCHwgEnSiLIMp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DB16D-910D-4985-88BE-3FAC190B1F94}" v="188" dt="2023-10-11T00:14:55.347"/>
    <p1510:client id="{460926F3-F791-4C02-BF26-B5B0786DDFFB}" v="63" dt="2023-10-11T00:23:53.854"/>
    <p1510:client id="{527F4BA5-3F96-446E-B7D5-1223DB4418A5}" v="543" dt="2023-10-11T00:01:42.061"/>
    <p1510:client id="{5AD758E6-B3B1-42A7-9566-DB7006837771}" v="594" vWet="596" dt="2023-10-11T00:19:22.776"/>
    <p1510:client id="{9CDCC563-1EA0-4119-81BC-228DBADDAE2B}" v="344" dt="2023-10-11T00:23:48.795"/>
    <p1510:client id="{9E1F3AB0-73AC-4624-8CD9-7C08D82F095C}" v="223" dt="2023-10-10T23:48:54.298"/>
    <p1510:client id="{AFB1F58D-7F29-42F8-99CF-9D9983CE9154}" v="500" dt="2023-10-14T04:21:20.474"/>
    <p1510:client id="{ED8272D0-0333-4631-88C1-8ED449D897CF}" v="9" dt="2023-10-10T23:38:39.956"/>
  </p1510:revLst>
</p1510:revInfo>
</file>

<file path=ppt/tableStyles.xml><?xml version="1.0" encoding="utf-8"?>
<a:tblStyleLst xmlns:a="http://schemas.openxmlformats.org/drawingml/2006/main" def="{702C7D5B-2BFB-4FA0-B6EC-E0A63670A5B2}">
  <a:tblStyle styleId="{702C7D5B-2BFB-4FA0-B6EC-E0A63670A5B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 F Vios" userId="S::lfv34@nau.edu::dae930ff-9785-4bab-8702-4ca1eb1ead8a" providerId="AD" clId="Web-{9E1F3AB0-73AC-4624-8CD9-7C08D82F095C}"/>
    <pc:docChg chg="modSld">
      <pc:chgData name="Lorenz F Vios" userId="S::lfv34@nau.edu::dae930ff-9785-4bab-8702-4ca1eb1ead8a" providerId="AD" clId="Web-{9E1F3AB0-73AC-4624-8CD9-7C08D82F095C}" dt="2023-10-10T23:48:54.298" v="172" actId="20577"/>
      <pc:docMkLst>
        <pc:docMk/>
      </pc:docMkLst>
      <pc:sldChg chg="modSp">
        <pc:chgData name="Lorenz F Vios" userId="S::lfv34@nau.edu::dae930ff-9785-4bab-8702-4ca1eb1ead8a" providerId="AD" clId="Web-{9E1F3AB0-73AC-4624-8CD9-7C08D82F095C}" dt="2023-10-10T23:44:51.602" v="131" actId="20577"/>
        <pc:sldMkLst>
          <pc:docMk/>
          <pc:sldMk cId="0" sldId="263"/>
        </pc:sldMkLst>
        <pc:spChg chg="mod">
          <ac:chgData name="Lorenz F Vios" userId="S::lfv34@nau.edu::dae930ff-9785-4bab-8702-4ca1eb1ead8a" providerId="AD" clId="Web-{9E1F3AB0-73AC-4624-8CD9-7C08D82F095C}" dt="2023-10-10T23:44:51.602" v="131" actId="20577"/>
          <ac:spMkLst>
            <pc:docMk/>
            <pc:sldMk cId="0" sldId="263"/>
            <ac:spMk id="168" creationId="{00000000-0000-0000-0000-000000000000}"/>
          </ac:spMkLst>
        </pc:spChg>
      </pc:sldChg>
      <pc:sldChg chg="modSp">
        <pc:chgData name="Lorenz F Vios" userId="S::lfv34@nau.edu::dae930ff-9785-4bab-8702-4ca1eb1ead8a" providerId="AD" clId="Web-{9E1F3AB0-73AC-4624-8CD9-7C08D82F095C}" dt="2023-10-10T23:39:21.059" v="20" actId="20577"/>
        <pc:sldMkLst>
          <pc:docMk/>
          <pc:sldMk cId="0" sldId="264"/>
        </pc:sldMkLst>
        <pc:spChg chg="mod">
          <ac:chgData name="Lorenz F Vios" userId="S::lfv34@nau.edu::dae930ff-9785-4bab-8702-4ca1eb1ead8a" providerId="AD" clId="Web-{9E1F3AB0-73AC-4624-8CD9-7C08D82F095C}" dt="2023-10-10T23:39:21.059" v="20" actId="20577"/>
          <ac:spMkLst>
            <pc:docMk/>
            <pc:sldMk cId="0" sldId="264"/>
            <ac:spMk id="177" creationId="{00000000-0000-0000-0000-000000000000}"/>
          </ac:spMkLst>
        </pc:spChg>
      </pc:sldChg>
      <pc:sldChg chg="modSp">
        <pc:chgData name="Lorenz F Vios" userId="S::lfv34@nau.edu::dae930ff-9785-4bab-8702-4ca1eb1ead8a" providerId="AD" clId="Web-{9E1F3AB0-73AC-4624-8CD9-7C08D82F095C}" dt="2023-10-10T23:48:09.859" v="158" actId="20577"/>
        <pc:sldMkLst>
          <pc:docMk/>
          <pc:sldMk cId="0" sldId="265"/>
        </pc:sldMkLst>
        <pc:spChg chg="mod">
          <ac:chgData name="Lorenz F Vios" userId="S::lfv34@nau.edu::dae930ff-9785-4bab-8702-4ca1eb1ead8a" providerId="AD" clId="Web-{9E1F3AB0-73AC-4624-8CD9-7C08D82F095C}" dt="2023-10-10T23:48:09.859" v="158" actId="20577"/>
          <ac:spMkLst>
            <pc:docMk/>
            <pc:sldMk cId="0" sldId="265"/>
            <ac:spMk id="184" creationId="{00000000-0000-0000-0000-000000000000}"/>
          </ac:spMkLst>
        </pc:spChg>
      </pc:sldChg>
      <pc:sldChg chg="modSp">
        <pc:chgData name="Lorenz F Vios" userId="S::lfv34@nau.edu::dae930ff-9785-4bab-8702-4ca1eb1ead8a" providerId="AD" clId="Web-{9E1F3AB0-73AC-4624-8CD9-7C08D82F095C}" dt="2023-10-10T23:45:00.696" v="133" actId="20577"/>
        <pc:sldMkLst>
          <pc:docMk/>
          <pc:sldMk cId="0" sldId="268"/>
        </pc:sldMkLst>
        <pc:spChg chg="mod">
          <ac:chgData name="Lorenz F Vios" userId="S::lfv34@nau.edu::dae930ff-9785-4bab-8702-4ca1eb1ead8a" providerId="AD" clId="Web-{9E1F3AB0-73AC-4624-8CD9-7C08D82F095C}" dt="2023-10-10T23:45:00.696" v="133" actId="20577"/>
          <ac:spMkLst>
            <pc:docMk/>
            <pc:sldMk cId="0" sldId="268"/>
            <ac:spMk id="214" creationId="{00000000-0000-0000-0000-000000000000}"/>
          </ac:spMkLst>
        </pc:spChg>
      </pc:sldChg>
      <pc:sldChg chg="modSp">
        <pc:chgData name="Lorenz F Vios" userId="S::lfv34@nau.edu::dae930ff-9785-4bab-8702-4ca1eb1ead8a" providerId="AD" clId="Web-{9E1F3AB0-73AC-4624-8CD9-7C08D82F095C}" dt="2023-10-10T23:48:30.281" v="160" actId="20577"/>
        <pc:sldMkLst>
          <pc:docMk/>
          <pc:sldMk cId="0" sldId="269"/>
        </pc:sldMkLst>
        <pc:spChg chg="mod">
          <ac:chgData name="Lorenz F Vios" userId="S::lfv34@nau.edu::dae930ff-9785-4bab-8702-4ca1eb1ead8a" providerId="AD" clId="Web-{9E1F3AB0-73AC-4624-8CD9-7C08D82F095C}" dt="2023-10-10T23:48:30.281" v="160" actId="20577"/>
          <ac:spMkLst>
            <pc:docMk/>
            <pc:sldMk cId="0" sldId="269"/>
            <ac:spMk id="224" creationId="{00000000-0000-0000-0000-000000000000}"/>
          </ac:spMkLst>
        </pc:spChg>
      </pc:sldChg>
      <pc:sldChg chg="modSp">
        <pc:chgData name="Lorenz F Vios" userId="S::lfv34@nau.edu::dae930ff-9785-4bab-8702-4ca1eb1ead8a" providerId="AD" clId="Web-{9E1F3AB0-73AC-4624-8CD9-7C08D82F095C}" dt="2023-10-10T23:48:33.031" v="161" actId="20577"/>
        <pc:sldMkLst>
          <pc:docMk/>
          <pc:sldMk cId="0" sldId="270"/>
        </pc:sldMkLst>
        <pc:spChg chg="mod">
          <ac:chgData name="Lorenz F Vios" userId="S::lfv34@nau.edu::dae930ff-9785-4bab-8702-4ca1eb1ead8a" providerId="AD" clId="Web-{9E1F3AB0-73AC-4624-8CD9-7C08D82F095C}" dt="2023-10-10T23:48:33.031" v="161" actId="20577"/>
          <ac:spMkLst>
            <pc:docMk/>
            <pc:sldMk cId="0" sldId="270"/>
            <ac:spMk id="233" creationId="{00000000-0000-0000-0000-000000000000}"/>
          </ac:spMkLst>
        </pc:spChg>
      </pc:sldChg>
      <pc:sldChg chg="modSp">
        <pc:chgData name="Lorenz F Vios" userId="S::lfv34@nau.edu::dae930ff-9785-4bab-8702-4ca1eb1ead8a" providerId="AD" clId="Web-{9E1F3AB0-73AC-4624-8CD9-7C08D82F095C}" dt="2023-10-10T23:48:54.298" v="172" actId="20577"/>
        <pc:sldMkLst>
          <pc:docMk/>
          <pc:sldMk cId="0" sldId="276"/>
        </pc:sldMkLst>
        <pc:spChg chg="mod">
          <ac:chgData name="Lorenz F Vios" userId="S::lfv34@nau.edu::dae930ff-9785-4bab-8702-4ca1eb1ead8a" providerId="AD" clId="Web-{9E1F3AB0-73AC-4624-8CD9-7C08D82F095C}" dt="2023-10-10T23:48:54.298" v="172" actId="20577"/>
          <ac:spMkLst>
            <pc:docMk/>
            <pc:sldMk cId="0" sldId="276"/>
            <ac:spMk id="292" creationId="{00000000-0000-0000-0000-000000000000}"/>
          </ac:spMkLst>
        </pc:spChg>
      </pc:sldChg>
    </pc:docChg>
  </pc:docChgLst>
  <pc:docChgLst>
    <pc:chgData name="Dennis" userId="36e1fefb-f200-40a5-9193-6cdce38f6642" providerId="ADAL" clId="{5AD758E6-B3B1-42A7-9566-DB7006837771}"/>
    <pc:docChg chg="undo custSel modSld">
      <pc:chgData name="Dennis" userId="36e1fefb-f200-40a5-9193-6cdce38f6642" providerId="ADAL" clId="{5AD758E6-B3B1-42A7-9566-DB7006837771}" dt="2023-10-11T00:18:59.764" v="491" actId="478"/>
      <pc:docMkLst>
        <pc:docMk/>
      </pc:docMkLst>
      <pc:sldChg chg="addSp modSp mod">
        <pc:chgData name="Dennis" userId="36e1fefb-f200-40a5-9193-6cdce38f6642" providerId="ADAL" clId="{5AD758E6-B3B1-42A7-9566-DB7006837771}" dt="2023-10-10T23:51:47.069" v="336" actId="20577"/>
        <pc:sldMkLst>
          <pc:docMk/>
          <pc:sldMk cId="0" sldId="261"/>
        </pc:sldMkLst>
        <pc:spChg chg="add mod">
          <ac:chgData name="Dennis" userId="36e1fefb-f200-40a5-9193-6cdce38f6642" providerId="ADAL" clId="{5AD758E6-B3B1-42A7-9566-DB7006837771}" dt="2023-10-10T23:49:33.136" v="242" actId="1076"/>
          <ac:spMkLst>
            <pc:docMk/>
            <pc:sldMk cId="0" sldId="261"/>
            <ac:spMk id="2" creationId="{5119DF0F-0648-6623-51C6-B2E72D928D95}"/>
          </ac:spMkLst>
        </pc:spChg>
        <pc:spChg chg="add mod">
          <ac:chgData name="Dennis" userId="36e1fefb-f200-40a5-9193-6cdce38f6642" providerId="ADAL" clId="{5AD758E6-B3B1-42A7-9566-DB7006837771}" dt="2023-10-10T23:51:47.069" v="336" actId="20577"/>
          <ac:spMkLst>
            <pc:docMk/>
            <pc:sldMk cId="0" sldId="261"/>
            <ac:spMk id="3" creationId="{10D38BAE-BA83-A9F8-AC09-95A452FEAE4E}"/>
          </ac:spMkLst>
        </pc:spChg>
        <pc:spChg chg="add mod">
          <ac:chgData name="Dennis" userId="36e1fefb-f200-40a5-9193-6cdce38f6642" providerId="ADAL" clId="{5AD758E6-B3B1-42A7-9566-DB7006837771}" dt="2023-10-10T23:51:19.638" v="317" actId="313"/>
          <ac:spMkLst>
            <pc:docMk/>
            <pc:sldMk cId="0" sldId="261"/>
            <ac:spMk id="4" creationId="{F53AC489-82FF-01D2-0E49-EBE9932EF287}"/>
          </ac:spMkLst>
        </pc:spChg>
        <pc:picChg chg="mod">
          <ac:chgData name="Dennis" userId="36e1fefb-f200-40a5-9193-6cdce38f6642" providerId="ADAL" clId="{5AD758E6-B3B1-42A7-9566-DB7006837771}" dt="2023-10-10T23:49:28.988" v="241" actId="1076"/>
          <ac:picMkLst>
            <pc:docMk/>
            <pc:sldMk cId="0" sldId="261"/>
            <ac:picMk id="143" creationId="{00000000-0000-0000-0000-000000000000}"/>
          </ac:picMkLst>
        </pc:picChg>
      </pc:sldChg>
      <pc:sldChg chg="modSp mod">
        <pc:chgData name="Dennis" userId="36e1fefb-f200-40a5-9193-6cdce38f6642" providerId="ADAL" clId="{5AD758E6-B3B1-42A7-9566-DB7006837771}" dt="2023-10-10T23:52:05.200" v="340" actId="20577"/>
        <pc:sldMkLst>
          <pc:docMk/>
          <pc:sldMk cId="0" sldId="262"/>
        </pc:sldMkLst>
        <pc:spChg chg="mod">
          <ac:chgData name="Dennis" userId="36e1fefb-f200-40a5-9193-6cdce38f6642" providerId="ADAL" clId="{5AD758E6-B3B1-42A7-9566-DB7006837771}" dt="2023-10-10T23:52:02.757" v="338" actId="20577"/>
          <ac:spMkLst>
            <pc:docMk/>
            <pc:sldMk cId="0" sldId="262"/>
            <ac:spMk id="158" creationId="{00000000-0000-0000-0000-000000000000}"/>
          </ac:spMkLst>
        </pc:spChg>
        <pc:spChg chg="mod">
          <ac:chgData name="Dennis" userId="36e1fefb-f200-40a5-9193-6cdce38f6642" providerId="ADAL" clId="{5AD758E6-B3B1-42A7-9566-DB7006837771}" dt="2023-10-10T23:52:05.200" v="340" actId="20577"/>
          <ac:spMkLst>
            <pc:docMk/>
            <pc:sldMk cId="0" sldId="262"/>
            <ac:spMk id="159" creationId="{00000000-0000-0000-0000-000000000000}"/>
          </ac:spMkLst>
        </pc:spChg>
      </pc:sldChg>
      <pc:sldChg chg="addSp delSp modSp mod">
        <pc:chgData name="Dennis" userId="36e1fefb-f200-40a5-9193-6cdce38f6642" providerId="ADAL" clId="{5AD758E6-B3B1-42A7-9566-DB7006837771}" dt="2023-10-10T23:46:24.604" v="235" actId="20577"/>
        <pc:sldMkLst>
          <pc:docMk/>
          <pc:sldMk cId="0" sldId="263"/>
        </pc:sldMkLst>
        <pc:spChg chg="add del mod">
          <ac:chgData name="Dennis" userId="36e1fefb-f200-40a5-9193-6cdce38f6642" providerId="ADAL" clId="{5AD758E6-B3B1-42A7-9566-DB7006837771}" dt="2023-10-10T23:43:27.818" v="121" actId="478"/>
          <ac:spMkLst>
            <pc:docMk/>
            <pc:sldMk cId="0" sldId="263"/>
            <ac:spMk id="2" creationId="{F6109741-4213-B261-71DF-EFC718598B14}"/>
          </ac:spMkLst>
        </pc:spChg>
        <pc:spChg chg="add del mod">
          <ac:chgData name="Dennis" userId="36e1fefb-f200-40a5-9193-6cdce38f6642" providerId="ADAL" clId="{5AD758E6-B3B1-42A7-9566-DB7006837771}" dt="2023-10-10T23:43:36.504" v="124" actId="478"/>
          <ac:spMkLst>
            <pc:docMk/>
            <pc:sldMk cId="0" sldId="263"/>
            <ac:spMk id="4" creationId="{04927BA3-8624-0BAB-5935-DDD2A1A721AA}"/>
          </ac:spMkLst>
        </pc:spChg>
        <pc:spChg chg="add mod">
          <ac:chgData name="Dennis" userId="36e1fefb-f200-40a5-9193-6cdce38f6642" providerId="ADAL" clId="{5AD758E6-B3B1-42A7-9566-DB7006837771}" dt="2023-10-10T23:44:04.077" v="154" actId="1076"/>
          <ac:spMkLst>
            <pc:docMk/>
            <pc:sldMk cId="0" sldId="263"/>
            <ac:spMk id="5" creationId="{52F7C958-53DE-7E5B-EA2C-BEF3F5C1FBDF}"/>
          </ac:spMkLst>
        </pc:spChg>
        <pc:spChg chg="del mod">
          <ac:chgData name="Dennis" userId="36e1fefb-f200-40a5-9193-6cdce38f6642" providerId="ADAL" clId="{5AD758E6-B3B1-42A7-9566-DB7006837771}" dt="2023-10-10T23:43:31.676" v="123" actId="478"/>
          <ac:spMkLst>
            <pc:docMk/>
            <pc:sldMk cId="0" sldId="263"/>
            <ac:spMk id="166" creationId="{00000000-0000-0000-0000-000000000000}"/>
          </ac:spMkLst>
        </pc:spChg>
        <pc:spChg chg="mod">
          <ac:chgData name="Dennis" userId="36e1fefb-f200-40a5-9193-6cdce38f6642" providerId="ADAL" clId="{5AD758E6-B3B1-42A7-9566-DB7006837771}" dt="2023-10-10T23:46:24.604" v="235" actId="20577"/>
          <ac:spMkLst>
            <pc:docMk/>
            <pc:sldMk cId="0" sldId="263"/>
            <ac:spMk id="168" creationId="{00000000-0000-0000-0000-000000000000}"/>
          </ac:spMkLst>
        </pc:spChg>
      </pc:sldChg>
      <pc:sldChg chg="addSp delSp modSp mod">
        <pc:chgData name="Dennis" userId="36e1fefb-f200-40a5-9193-6cdce38f6642" providerId="ADAL" clId="{5AD758E6-B3B1-42A7-9566-DB7006837771}" dt="2023-10-10T23:48:18.372" v="238"/>
        <pc:sldMkLst>
          <pc:docMk/>
          <pc:sldMk cId="0" sldId="264"/>
        </pc:sldMkLst>
        <pc:spChg chg="add del mod">
          <ac:chgData name="Dennis" userId="36e1fefb-f200-40a5-9193-6cdce38f6642" providerId="ADAL" clId="{5AD758E6-B3B1-42A7-9566-DB7006837771}" dt="2023-10-10T23:48:16.813" v="237" actId="478"/>
          <ac:spMkLst>
            <pc:docMk/>
            <pc:sldMk cId="0" sldId="264"/>
            <ac:spMk id="3" creationId="{8EF27A31-5A1B-D30E-C34E-8AB89DE393BC}"/>
          </ac:spMkLst>
        </pc:spChg>
        <pc:spChg chg="add mod">
          <ac:chgData name="Dennis" userId="36e1fefb-f200-40a5-9193-6cdce38f6642" providerId="ADAL" clId="{5AD758E6-B3B1-42A7-9566-DB7006837771}" dt="2023-10-10T23:48:18.372" v="238"/>
          <ac:spMkLst>
            <pc:docMk/>
            <pc:sldMk cId="0" sldId="264"/>
            <ac:spMk id="4" creationId="{B951D891-90CF-8DDE-A2CF-46A3F16AE7CC}"/>
          </ac:spMkLst>
        </pc:spChg>
        <pc:spChg chg="del mod">
          <ac:chgData name="Dennis" userId="36e1fefb-f200-40a5-9193-6cdce38f6642" providerId="ADAL" clId="{5AD758E6-B3B1-42A7-9566-DB7006837771}" dt="2023-10-10T23:48:13.164" v="236" actId="478"/>
          <ac:spMkLst>
            <pc:docMk/>
            <pc:sldMk cId="0" sldId="264"/>
            <ac:spMk id="175" creationId="{00000000-0000-0000-0000-000000000000}"/>
          </ac:spMkLst>
        </pc:spChg>
        <pc:spChg chg="mod">
          <ac:chgData name="Dennis" userId="36e1fefb-f200-40a5-9193-6cdce38f6642" providerId="ADAL" clId="{5AD758E6-B3B1-42A7-9566-DB7006837771}" dt="2023-10-10T23:46:15.628" v="231" actId="20577"/>
          <ac:spMkLst>
            <pc:docMk/>
            <pc:sldMk cId="0" sldId="264"/>
            <ac:spMk id="177" creationId="{00000000-0000-0000-0000-000000000000}"/>
          </ac:spMkLst>
        </pc:spChg>
      </pc:sldChg>
      <pc:sldChg chg="addSp modSp mod">
        <pc:chgData name="Dennis" userId="36e1fefb-f200-40a5-9193-6cdce38f6642" providerId="ADAL" clId="{5AD758E6-B3B1-42A7-9566-DB7006837771}" dt="2023-10-10T23:59:46.020" v="479" actId="20577"/>
        <pc:sldMkLst>
          <pc:docMk/>
          <pc:sldMk cId="0" sldId="265"/>
        </pc:sldMkLst>
        <pc:spChg chg="add mod">
          <ac:chgData name="Dennis" userId="36e1fefb-f200-40a5-9193-6cdce38f6642" providerId="ADAL" clId="{5AD758E6-B3B1-42A7-9566-DB7006837771}" dt="2023-10-10T23:59:46.020" v="479" actId="20577"/>
          <ac:spMkLst>
            <pc:docMk/>
            <pc:sldMk cId="0" sldId="265"/>
            <ac:spMk id="2" creationId="{721084FF-D6FB-2762-899A-C49FAD059C32}"/>
          </ac:spMkLst>
        </pc:spChg>
        <pc:spChg chg="mod">
          <ac:chgData name="Dennis" userId="36e1fefb-f200-40a5-9193-6cdce38f6642" providerId="ADAL" clId="{5AD758E6-B3B1-42A7-9566-DB7006837771}" dt="2023-10-10T23:59:38.837" v="462" actId="20577"/>
          <ac:spMkLst>
            <pc:docMk/>
            <pc:sldMk cId="0" sldId="265"/>
            <ac:spMk id="184" creationId="{00000000-0000-0000-0000-000000000000}"/>
          </ac:spMkLst>
        </pc:spChg>
        <pc:picChg chg="mod">
          <ac:chgData name="Dennis" userId="36e1fefb-f200-40a5-9193-6cdce38f6642" providerId="ADAL" clId="{5AD758E6-B3B1-42A7-9566-DB7006837771}" dt="2023-10-10T23:58:53.718" v="421" actId="1076"/>
          <ac:picMkLst>
            <pc:docMk/>
            <pc:sldMk cId="0" sldId="265"/>
            <ac:picMk id="185" creationId="{00000000-0000-0000-0000-000000000000}"/>
          </ac:picMkLst>
        </pc:picChg>
      </pc:sldChg>
      <pc:sldChg chg="addSp modSp mod">
        <pc:chgData name="Dennis" userId="36e1fefb-f200-40a5-9193-6cdce38f6642" providerId="ADAL" clId="{5AD758E6-B3B1-42A7-9566-DB7006837771}" dt="2023-10-10T23:55:31.608" v="420" actId="1076"/>
        <pc:sldMkLst>
          <pc:docMk/>
          <pc:sldMk cId="0" sldId="266"/>
        </pc:sldMkLst>
        <pc:spChg chg="add mod">
          <ac:chgData name="Dennis" userId="36e1fefb-f200-40a5-9193-6cdce38f6642" providerId="ADAL" clId="{5AD758E6-B3B1-42A7-9566-DB7006837771}" dt="2023-10-10T23:55:02.938" v="419" actId="1076"/>
          <ac:spMkLst>
            <pc:docMk/>
            <pc:sldMk cId="0" sldId="266"/>
            <ac:spMk id="2" creationId="{15AFD804-2C30-640F-3BD0-DA7F23057ED9}"/>
          </ac:spMkLst>
        </pc:spChg>
        <pc:spChg chg="mod">
          <ac:chgData name="Dennis" userId="36e1fefb-f200-40a5-9193-6cdce38f6642" providerId="ADAL" clId="{5AD758E6-B3B1-42A7-9566-DB7006837771}" dt="2023-10-10T23:53:48.549" v="409" actId="20577"/>
          <ac:spMkLst>
            <pc:docMk/>
            <pc:sldMk cId="0" sldId="266"/>
            <ac:spMk id="3" creationId="{EEDC284E-BC40-E2E2-2A96-A00C7FFBA99C}"/>
          </ac:spMkLst>
        </pc:spChg>
        <pc:spChg chg="mod">
          <ac:chgData name="Dennis" userId="36e1fefb-f200-40a5-9193-6cdce38f6642" providerId="ADAL" clId="{5AD758E6-B3B1-42A7-9566-DB7006837771}" dt="2023-10-10T23:55:31.608" v="420" actId="1076"/>
          <ac:spMkLst>
            <pc:docMk/>
            <pc:sldMk cId="0" sldId="266"/>
            <ac:spMk id="192" creationId="{00000000-0000-0000-0000-000000000000}"/>
          </ac:spMkLst>
        </pc:spChg>
        <pc:picChg chg="mod">
          <ac:chgData name="Dennis" userId="36e1fefb-f200-40a5-9193-6cdce38f6642" providerId="ADAL" clId="{5AD758E6-B3B1-42A7-9566-DB7006837771}" dt="2023-10-10T23:54:32.577" v="411" actId="1076"/>
          <ac:picMkLst>
            <pc:docMk/>
            <pc:sldMk cId="0" sldId="266"/>
            <ac:picMk id="196" creationId="{00000000-0000-0000-0000-000000000000}"/>
          </ac:picMkLst>
        </pc:picChg>
      </pc:sldChg>
      <pc:sldChg chg="modSp mod">
        <pc:chgData name="Dennis" userId="36e1fefb-f200-40a5-9193-6cdce38f6642" providerId="ADAL" clId="{5AD758E6-B3B1-42A7-9566-DB7006837771}" dt="2023-10-11T00:00:24.466" v="481" actId="20577"/>
        <pc:sldMkLst>
          <pc:docMk/>
          <pc:sldMk cId="0" sldId="267"/>
        </pc:sldMkLst>
        <pc:spChg chg="mod">
          <ac:chgData name="Dennis" userId="36e1fefb-f200-40a5-9193-6cdce38f6642" providerId="ADAL" clId="{5AD758E6-B3B1-42A7-9566-DB7006837771}" dt="2023-10-11T00:00:24.466" v="481" actId="20577"/>
          <ac:spMkLst>
            <pc:docMk/>
            <pc:sldMk cId="0" sldId="267"/>
            <ac:spMk id="2" creationId="{14DE0485-6FF0-BC52-3118-213B870DD781}"/>
          </ac:spMkLst>
        </pc:spChg>
      </pc:sldChg>
      <pc:sldChg chg="modSp mod">
        <pc:chgData name="Dennis" userId="36e1fefb-f200-40a5-9193-6cdce38f6642" providerId="ADAL" clId="{5AD758E6-B3B1-42A7-9566-DB7006837771}" dt="2023-10-10T23:40:32.534" v="2" actId="27636"/>
        <pc:sldMkLst>
          <pc:docMk/>
          <pc:sldMk cId="0" sldId="270"/>
        </pc:sldMkLst>
        <pc:spChg chg="mod">
          <ac:chgData name="Dennis" userId="36e1fefb-f200-40a5-9193-6cdce38f6642" providerId="ADAL" clId="{5AD758E6-B3B1-42A7-9566-DB7006837771}" dt="2023-10-10T23:40:32.534" v="2" actId="27636"/>
          <ac:spMkLst>
            <pc:docMk/>
            <pc:sldMk cId="0" sldId="270"/>
            <ac:spMk id="231" creationId="{00000000-0000-0000-0000-000000000000}"/>
          </ac:spMkLst>
        </pc:spChg>
      </pc:sldChg>
      <pc:sldChg chg="addSp delSp modSp mod">
        <pc:chgData name="Dennis" userId="36e1fefb-f200-40a5-9193-6cdce38f6642" providerId="ADAL" clId="{5AD758E6-B3B1-42A7-9566-DB7006837771}" dt="2023-10-11T00:18:59.764" v="491" actId="478"/>
        <pc:sldMkLst>
          <pc:docMk/>
          <pc:sldMk cId="0" sldId="271"/>
        </pc:sldMkLst>
        <pc:spChg chg="add del mod">
          <ac:chgData name="Dennis" userId="36e1fefb-f200-40a5-9193-6cdce38f6642" providerId="ADAL" clId="{5AD758E6-B3B1-42A7-9566-DB7006837771}" dt="2023-10-11T00:18:59.764" v="491" actId="478"/>
          <ac:spMkLst>
            <pc:docMk/>
            <pc:sldMk cId="0" sldId="271"/>
            <ac:spMk id="2" creationId="{4EF9AE76-AFCC-15D9-517C-B7C2D1A7652B}"/>
          </ac:spMkLst>
        </pc:spChg>
        <pc:spChg chg="mod">
          <ac:chgData name="Dennis" userId="36e1fefb-f200-40a5-9193-6cdce38f6642" providerId="ADAL" clId="{5AD758E6-B3B1-42A7-9566-DB7006837771}" dt="2023-10-10T23:40:32.536" v="3" actId="27636"/>
          <ac:spMkLst>
            <pc:docMk/>
            <pc:sldMk cId="0" sldId="271"/>
            <ac:spMk id="241" creationId="{00000000-0000-0000-0000-000000000000}"/>
          </ac:spMkLst>
        </pc:spChg>
        <pc:picChg chg="mod">
          <ac:chgData name="Dennis" userId="36e1fefb-f200-40a5-9193-6cdce38f6642" providerId="ADAL" clId="{5AD758E6-B3B1-42A7-9566-DB7006837771}" dt="2023-10-11T00:18:57.443" v="490" actId="1076"/>
          <ac:picMkLst>
            <pc:docMk/>
            <pc:sldMk cId="0" sldId="271"/>
            <ac:picMk id="244" creationId="{00000000-0000-0000-0000-000000000000}"/>
          </ac:picMkLst>
        </pc:picChg>
      </pc:sldChg>
      <pc:sldChg chg="modSp mod">
        <pc:chgData name="Dennis" userId="36e1fefb-f200-40a5-9193-6cdce38f6642" providerId="ADAL" clId="{5AD758E6-B3B1-42A7-9566-DB7006837771}" dt="2023-10-10T23:40:32.539" v="4" actId="27636"/>
        <pc:sldMkLst>
          <pc:docMk/>
          <pc:sldMk cId="0" sldId="272"/>
        </pc:sldMkLst>
        <pc:spChg chg="mod">
          <ac:chgData name="Dennis" userId="36e1fefb-f200-40a5-9193-6cdce38f6642" providerId="ADAL" clId="{5AD758E6-B3B1-42A7-9566-DB7006837771}" dt="2023-10-10T23:40:32.539" v="4" actId="27636"/>
          <ac:spMkLst>
            <pc:docMk/>
            <pc:sldMk cId="0" sldId="272"/>
            <ac:spMk id="251" creationId="{00000000-0000-0000-0000-000000000000}"/>
          </ac:spMkLst>
        </pc:spChg>
      </pc:sldChg>
    </pc:docChg>
  </pc:docChgLst>
  <pc:docChgLst>
    <pc:chgData name="Dennis Alan Decker" userId="S::dad437@nau.edu::36e1fefb-f200-40a5-9193-6cdce38f6642" providerId="AD" clId="Web-{ED8272D0-0333-4631-88C1-8ED449D897CF}"/>
    <pc:docChg chg="modSld">
      <pc:chgData name="Dennis Alan Decker" userId="S::dad437@nau.edu::36e1fefb-f200-40a5-9193-6cdce38f6642" providerId="AD" clId="Web-{ED8272D0-0333-4631-88C1-8ED449D897CF}" dt="2023-10-10T23:38:39.956" v="8" actId="20577"/>
      <pc:docMkLst>
        <pc:docMk/>
      </pc:docMkLst>
      <pc:sldChg chg="modSp">
        <pc:chgData name="Dennis Alan Decker" userId="S::dad437@nau.edu::36e1fefb-f200-40a5-9193-6cdce38f6642" providerId="AD" clId="Web-{ED8272D0-0333-4631-88C1-8ED449D897CF}" dt="2023-10-10T23:38:39.956" v="8" actId="20577"/>
        <pc:sldMkLst>
          <pc:docMk/>
          <pc:sldMk cId="0" sldId="263"/>
        </pc:sldMkLst>
        <pc:spChg chg="mod">
          <ac:chgData name="Dennis Alan Decker" userId="S::dad437@nau.edu::36e1fefb-f200-40a5-9193-6cdce38f6642" providerId="AD" clId="Web-{ED8272D0-0333-4631-88C1-8ED449D897CF}" dt="2023-10-10T23:38:39.956" v="8" actId="20577"/>
          <ac:spMkLst>
            <pc:docMk/>
            <pc:sldMk cId="0" sldId="263"/>
            <ac:spMk id="168" creationId="{00000000-0000-0000-0000-000000000000}"/>
          </ac:spMkLst>
        </pc:spChg>
      </pc:sldChg>
    </pc:docChg>
  </pc:docChgLst>
  <pc:docChgLst>
    <pc:chgData name="Christopher" userId="3b656d10-876f-4590-a77a-50c66fe6282a" providerId="ADAL" clId="{31DDB16D-910D-4985-88BE-3FAC190B1F94}"/>
    <pc:docChg chg="undo custSel modSld">
      <pc:chgData name="Christopher" userId="3b656d10-876f-4590-a77a-50c66fe6282a" providerId="ADAL" clId="{31DDB16D-910D-4985-88BE-3FAC190B1F94}" dt="2023-10-11T00:14:55.347" v="174" actId="20577"/>
      <pc:docMkLst>
        <pc:docMk/>
      </pc:docMkLst>
      <pc:sldChg chg="modSp mod">
        <pc:chgData name="Christopher" userId="3b656d10-876f-4590-a77a-50c66fe6282a" providerId="ADAL" clId="{31DDB16D-910D-4985-88BE-3FAC190B1F94}" dt="2023-10-11T00:14:55.347" v="174" actId="20577"/>
        <pc:sldMkLst>
          <pc:docMk/>
          <pc:sldMk cId="0" sldId="268"/>
        </pc:sldMkLst>
        <pc:spChg chg="mod">
          <ac:chgData name="Christopher" userId="3b656d10-876f-4590-a77a-50c66fe6282a" providerId="ADAL" clId="{31DDB16D-910D-4985-88BE-3FAC190B1F94}" dt="2023-10-11T00:14:55.347" v="174" actId="20577"/>
          <ac:spMkLst>
            <pc:docMk/>
            <pc:sldMk cId="0" sldId="268"/>
            <ac:spMk id="214" creationId="{00000000-0000-0000-0000-000000000000}"/>
          </ac:spMkLst>
        </pc:spChg>
      </pc:sldChg>
    </pc:docChg>
  </pc:docChgLst>
  <pc:docChgLst>
    <pc:chgData name="Dennis Alan Decker" userId="S::dad437@nau.edu::36e1fefb-f200-40a5-9193-6cdce38f6642" providerId="AD" clId="Web-{AFB1F58D-7F29-42F8-99CF-9D9983CE9154}"/>
    <pc:docChg chg="modSld">
      <pc:chgData name="Dennis Alan Decker" userId="S::dad437@nau.edu::36e1fefb-f200-40a5-9193-6cdce38f6642" providerId="AD" clId="Web-{AFB1F58D-7F29-42F8-99CF-9D9983CE9154}" dt="2023-10-14T04:21:20.474" v="496" actId="20577"/>
      <pc:docMkLst>
        <pc:docMk/>
      </pc:docMkLst>
      <pc:sldChg chg="modSp">
        <pc:chgData name="Dennis Alan Decker" userId="S::dad437@nau.edu::36e1fefb-f200-40a5-9193-6cdce38f6642" providerId="AD" clId="Web-{AFB1F58D-7F29-42F8-99CF-9D9983CE9154}" dt="2023-10-14T04:21:20.474" v="496" actId="20577"/>
        <pc:sldMkLst>
          <pc:docMk/>
          <pc:sldMk cId="0" sldId="263"/>
        </pc:sldMkLst>
        <pc:spChg chg="mod">
          <ac:chgData name="Dennis Alan Decker" userId="S::dad437@nau.edu::36e1fefb-f200-40a5-9193-6cdce38f6642" providerId="AD" clId="Web-{AFB1F58D-7F29-42F8-99CF-9D9983CE9154}" dt="2023-10-14T04:21:20.474" v="496" actId="20577"/>
          <ac:spMkLst>
            <pc:docMk/>
            <pc:sldMk cId="0" sldId="263"/>
            <ac:spMk id="168" creationId="{00000000-0000-0000-0000-000000000000}"/>
          </ac:spMkLst>
        </pc:spChg>
      </pc:sldChg>
      <pc:sldChg chg="addSp modSp">
        <pc:chgData name="Dennis Alan Decker" userId="S::dad437@nau.edu::36e1fefb-f200-40a5-9193-6cdce38f6642" providerId="AD" clId="Web-{AFB1F58D-7F29-42F8-99CF-9D9983CE9154}" dt="2023-10-14T04:18:36.953" v="477" actId="1076"/>
        <pc:sldMkLst>
          <pc:docMk/>
          <pc:sldMk cId="0" sldId="274"/>
        </pc:sldMkLst>
        <pc:spChg chg="add mod">
          <ac:chgData name="Dennis Alan Decker" userId="S::dad437@nau.edu::36e1fefb-f200-40a5-9193-6cdce38f6642" providerId="AD" clId="Web-{AFB1F58D-7F29-42F8-99CF-9D9983CE9154}" dt="2023-10-14T04:18:36.953" v="477" actId="1076"/>
          <ac:spMkLst>
            <pc:docMk/>
            <pc:sldMk cId="0" sldId="274"/>
            <ac:spMk id="3" creationId="{A259DB11-BB68-852F-CC1A-C317B4051DA8}"/>
          </ac:spMkLst>
        </pc:spChg>
      </pc:sldChg>
    </pc:docChg>
  </pc:docChgLst>
  <pc:docChgLst>
    <pc:chgData name="Lorenz F Vios" userId="dae930ff-9785-4bab-8702-4ca1eb1ead8a" providerId="ADAL" clId="{9CDCC563-1EA0-4119-81BC-228DBADDAE2B}"/>
    <pc:docChg chg="undo redo custSel modSld">
      <pc:chgData name="Lorenz F Vios" userId="dae930ff-9785-4bab-8702-4ca1eb1ead8a" providerId="ADAL" clId="{9CDCC563-1EA0-4119-81BC-228DBADDAE2B}" dt="2023-10-11T00:23:48.795" v="310" actId="20577"/>
      <pc:docMkLst>
        <pc:docMk/>
      </pc:docMkLst>
      <pc:sldChg chg="modSp mod">
        <pc:chgData name="Lorenz F Vios" userId="dae930ff-9785-4bab-8702-4ca1eb1ead8a" providerId="ADAL" clId="{9CDCC563-1EA0-4119-81BC-228DBADDAE2B}" dt="2023-10-11T00:10:45.302" v="277" actId="1035"/>
        <pc:sldMkLst>
          <pc:docMk/>
          <pc:sldMk cId="0" sldId="257"/>
        </pc:sldMkLst>
        <pc:spChg chg="mod">
          <ac:chgData name="Lorenz F Vios" userId="dae930ff-9785-4bab-8702-4ca1eb1ead8a" providerId="ADAL" clId="{9CDCC563-1EA0-4119-81BC-228DBADDAE2B}" dt="2023-10-11T00:10:45.302" v="277" actId="1035"/>
          <ac:spMkLst>
            <pc:docMk/>
            <pc:sldMk cId="0" sldId="257"/>
            <ac:spMk id="101" creationId="{00000000-0000-0000-0000-000000000000}"/>
          </ac:spMkLst>
        </pc:spChg>
      </pc:sldChg>
      <pc:sldChg chg="modSp mod">
        <pc:chgData name="Lorenz F Vios" userId="dae930ff-9785-4bab-8702-4ca1eb1ead8a" providerId="ADAL" clId="{9CDCC563-1EA0-4119-81BC-228DBADDAE2B}" dt="2023-10-11T00:10:42.340" v="273" actId="20577"/>
        <pc:sldMkLst>
          <pc:docMk/>
          <pc:sldMk cId="0" sldId="258"/>
        </pc:sldMkLst>
        <pc:spChg chg="mod">
          <ac:chgData name="Lorenz F Vios" userId="dae930ff-9785-4bab-8702-4ca1eb1ead8a" providerId="ADAL" clId="{9CDCC563-1EA0-4119-81BC-228DBADDAE2B}" dt="2023-10-11T00:10:42.340" v="273" actId="20577"/>
          <ac:spMkLst>
            <pc:docMk/>
            <pc:sldMk cId="0" sldId="258"/>
            <ac:spMk id="111" creationId="{00000000-0000-0000-0000-000000000000}"/>
          </ac:spMkLst>
        </pc:spChg>
      </pc:sldChg>
      <pc:sldChg chg="modSp mod">
        <pc:chgData name="Lorenz F Vios" userId="dae930ff-9785-4bab-8702-4ca1eb1ead8a" providerId="ADAL" clId="{9CDCC563-1EA0-4119-81BC-228DBADDAE2B}" dt="2023-10-11T00:10:38.914" v="270" actId="20577"/>
        <pc:sldMkLst>
          <pc:docMk/>
          <pc:sldMk cId="0" sldId="259"/>
        </pc:sldMkLst>
        <pc:spChg chg="mod">
          <ac:chgData name="Lorenz F Vios" userId="dae930ff-9785-4bab-8702-4ca1eb1ead8a" providerId="ADAL" clId="{9CDCC563-1EA0-4119-81BC-228DBADDAE2B}" dt="2023-10-11T00:10:38.914" v="270" actId="20577"/>
          <ac:spMkLst>
            <pc:docMk/>
            <pc:sldMk cId="0" sldId="259"/>
            <ac:spMk id="121" creationId="{00000000-0000-0000-0000-000000000000}"/>
          </ac:spMkLst>
        </pc:spChg>
      </pc:sldChg>
      <pc:sldChg chg="modSp mod">
        <pc:chgData name="Lorenz F Vios" userId="dae930ff-9785-4bab-8702-4ca1eb1ead8a" providerId="ADAL" clId="{9CDCC563-1EA0-4119-81BC-228DBADDAE2B}" dt="2023-10-11T00:10:36.274" v="267" actId="20577"/>
        <pc:sldMkLst>
          <pc:docMk/>
          <pc:sldMk cId="0" sldId="260"/>
        </pc:sldMkLst>
        <pc:spChg chg="mod">
          <ac:chgData name="Lorenz F Vios" userId="dae930ff-9785-4bab-8702-4ca1eb1ead8a" providerId="ADAL" clId="{9CDCC563-1EA0-4119-81BC-228DBADDAE2B}" dt="2023-10-11T00:10:36.274" v="267" actId="20577"/>
          <ac:spMkLst>
            <pc:docMk/>
            <pc:sldMk cId="0" sldId="260"/>
            <ac:spMk id="131" creationId="{00000000-0000-0000-0000-000000000000}"/>
          </ac:spMkLst>
        </pc:spChg>
      </pc:sldChg>
      <pc:sldChg chg="modSp mod">
        <pc:chgData name="Lorenz F Vios" userId="dae930ff-9785-4bab-8702-4ca1eb1ead8a" providerId="ADAL" clId="{9CDCC563-1EA0-4119-81BC-228DBADDAE2B}" dt="2023-10-11T00:10:33.574" v="264" actId="20577"/>
        <pc:sldMkLst>
          <pc:docMk/>
          <pc:sldMk cId="0" sldId="261"/>
        </pc:sldMkLst>
        <pc:spChg chg="mod">
          <ac:chgData name="Lorenz F Vios" userId="dae930ff-9785-4bab-8702-4ca1eb1ead8a" providerId="ADAL" clId="{9CDCC563-1EA0-4119-81BC-228DBADDAE2B}" dt="2023-10-11T00:10:33.574" v="264" actId="20577"/>
          <ac:spMkLst>
            <pc:docMk/>
            <pc:sldMk cId="0" sldId="261"/>
            <ac:spMk id="141" creationId="{00000000-0000-0000-0000-000000000000}"/>
          </ac:spMkLst>
        </pc:spChg>
      </pc:sldChg>
      <pc:sldChg chg="modSp mod">
        <pc:chgData name="Lorenz F Vios" userId="dae930ff-9785-4bab-8702-4ca1eb1ead8a" providerId="ADAL" clId="{9CDCC563-1EA0-4119-81BC-228DBADDAE2B}" dt="2023-10-11T00:10:30.988" v="261" actId="20577"/>
        <pc:sldMkLst>
          <pc:docMk/>
          <pc:sldMk cId="0" sldId="262"/>
        </pc:sldMkLst>
        <pc:spChg chg="mod">
          <ac:chgData name="Lorenz F Vios" userId="dae930ff-9785-4bab-8702-4ca1eb1ead8a" providerId="ADAL" clId="{9CDCC563-1EA0-4119-81BC-228DBADDAE2B}" dt="2023-10-11T00:10:30.988" v="261" actId="20577"/>
          <ac:spMkLst>
            <pc:docMk/>
            <pc:sldMk cId="0" sldId="262"/>
            <ac:spMk id="160" creationId="{00000000-0000-0000-0000-000000000000}"/>
          </ac:spMkLst>
        </pc:spChg>
      </pc:sldChg>
      <pc:sldChg chg="modSp mod">
        <pc:chgData name="Lorenz F Vios" userId="dae930ff-9785-4bab-8702-4ca1eb1ead8a" providerId="ADAL" clId="{9CDCC563-1EA0-4119-81BC-228DBADDAE2B}" dt="2023-10-11T00:10:28.107" v="258" actId="20577"/>
        <pc:sldMkLst>
          <pc:docMk/>
          <pc:sldMk cId="0" sldId="263"/>
        </pc:sldMkLst>
        <pc:spChg chg="mod">
          <ac:chgData name="Lorenz F Vios" userId="dae930ff-9785-4bab-8702-4ca1eb1ead8a" providerId="ADAL" clId="{9CDCC563-1EA0-4119-81BC-228DBADDAE2B}" dt="2023-10-11T00:10:28.107" v="258" actId="20577"/>
          <ac:spMkLst>
            <pc:docMk/>
            <pc:sldMk cId="0" sldId="263"/>
            <ac:spMk id="169" creationId="{00000000-0000-0000-0000-000000000000}"/>
          </ac:spMkLst>
        </pc:spChg>
      </pc:sldChg>
      <pc:sldChg chg="modSp mod">
        <pc:chgData name="Lorenz F Vios" userId="dae930ff-9785-4bab-8702-4ca1eb1ead8a" providerId="ADAL" clId="{9CDCC563-1EA0-4119-81BC-228DBADDAE2B}" dt="2023-10-11T00:10:24.819" v="255" actId="20577"/>
        <pc:sldMkLst>
          <pc:docMk/>
          <pc:sldMk cId="0" sldId="264"/>
        </pc:sldMkLst>
        <pc:spChg chg="mod">
          <ac:chgData name="Lorenz F Vios" userId="dae930ff-9785-4bab-8702-4ca1eb1ead8a" providerId="ADAL" clId="{9CDCC563-1EA0-4119-81BC-228DBADDAE2B}" dt="2023-10-11T00:10:24.819" v="255" actId="20577"/>
          <ac:spMkLst>
            <pc:docMk/>
            <pc:sldMk cId="0" sldId="264"/>
            <ac:spMk id="178" creationId="{00000000-0000-0000-0000-000000000000}"/>
          </ac:spMkLst>
        </pc:spChg>
      </pc:sldChg>
      <pc:sldChg chg="modSp mod">
        <pc:chgData name="Lorenz F Vios" userId="dae930ff-9785-4bab-8702-4ca1eb1ead8a" providerId="ADAL" clId="{9CDCC563-1EA0-4119-81BC-228DBADDAE2B}" dt="2023-10-11T00:10:22.188" v="252" actId="20577"/>
        <pc:sldMkLst>
          <pc:docMk/>
          <pc:sldMk cId="0" sldId="265"/>
        </pc:sldMkLst>
        <pc:spChg chg="mod">
          <ac:chgData name="Lorenz F Vios" userId="dae930ff-9785-4bab-8702-4ca1eb1ead8a" providerId="ADAL" clId="{9CDCC563-1EA0-4119-81BC-228DBADDAE2B}" dt="2023-10-11T00:10:22.188" v="252" actId="20577"/>
          <ac:spMkLst>
            <pc:docMk/>
            <pc:sldMk cId="0" sldId="265"/>
            <ac:spMk id="186" creationId="{00000000-0000-0000-0000-000000000000}"/>
          </ac:spMkLst>
        </pc:spChg>
      </pc:sldChg>
      <pc:sldChg chg="addSp modSp mod modNotesTx">
        <pc:chgData name="Lorenz F Vios" userId="dae930ff-9785-4bab-8702-4ca1eb1ead8a" providerId="ADAL" clId="{9CDCC563-1EA0-4119-81BC-228DBADDAE2B}" dt="2023-10-11T00:15:52.066" v="279" actId="20577"/>
        <pc:sldMkLst>
          <pc:docMk/>
          <pc:sldMk cId="0" sldId="266"/>
        </pc:sldMkLst>
        <pc:spChg chg="mod">
          <ac:chgData name="Lorenz F Vios" userId="dae930ff-9785-4bab-8702-4ca1eb1ead8a" providerId="ADAL" clId="{9CDCC563-1EA0-4119-81BC-228DBADDAE2B}" dt="2023-10-10T23:55:28.392" v="111" actId="1076"/>
          <ac:spMkLst>
            <pc:docMk/>
            <pc:sldMk cId="0" sldId="266"/>
            <ac:spMk id="2" creationId="{15AFD804-2C30-640F-3BD0-DA7F23057ED9}"/>
          </ac:spMkLst>
        </pc:spChg>
        <pc:spChg chg="add mod">
          <ac:chgData name="Lorenz F Vios" userId="dae930ff-9785-4bab-8702-4ca1eb1ead8a" providerId="ADAL" clId="{9CDCC563-1EA0-4119-81BC-228DBADDAE2B}" dt="2023-10-10T23:55:11.151" v="110" actId="1076"/>
          <ac:spMkLst>
            <pc:docMk/>
            <pc:sldMk cId="0" sldId="266"/>
            <ac:spMk id="3" creationId="{EEDC284E-BC40-E2E2-2A96-A00C7FFBA99C}"/>
          </ac:spMkLst>
        </pc:spChg>
        <pc:spChg chg="mod">
          <ac:chgData name="Lorenz F Vios" userId="dae930ff-9785-4bab-8702-4ca1eb1ead8a" providerId="ADAL" clId="{9CDCC563-1EA0-4119-81BC-228DBADDAE2B}" dt="2023-10-11T00:10:19.599" v="249" actId="20577"/>
          <ac:spMkLst>
            <pc:docMk/>
            <pc:sldMk cId="0" sldId="266"/>
            <ac:spMk id="194" creationId="{00000000-0000-0000-0000-000000000000}"/>
          </ac:spMkLst>
        </pc:spChg>
        <pc:picChg chg="mod modCrop">
          <ac:chgData name="Lorenz F Vios" userId="dae930ff-9785-4bab-8702-4ca1eb1ead8a" providerId="ADAL" clId="{9CDCC563-1EA0-4119-81BC-228DBADDAE2B}" dt="2023-10-10T23:54:25.960" v="105" actId="1038"/>
          <ac:picMkLst>
            <pc:docMk/>
            <pc:sldMk cId="0" sldId="266"/>
            <ac:picMk id="195" creationId="{00000000-0000-0000-0000-000000000000}"/>
          </ac:picMkLst>
        </pc:picChg>
        <pc:picChg chg="mod modCrop">
          <ac:chgData name="Lorenz F Vios" userId="dae930ff-9785-4bab-8702-4ca1eb1ead8a" providerId="ADAL" clId="{9CDCC563-1EA0-4119-81BC-228DBADDAE2B}" dt="2023-10-10T23:53:54.503" v="64" actId="1035"/>
          <ac:picMkLst>
            <pc:docMk/>
            <pc:sldMk cId="0" sldId="266"/>
            <ac:picMk id="196" creationId="{00000000-0000-0000-0000-000000000000}"/>
          </ac:picMkLst>
        </pc:picChg>
      </pc:sldChg>
      <pc:sldChg chg="addSp modSp mod">
        <pc:chgData name="Lorenz F Vios" userId="dae930ff-9785-4bab-8702-4ca1eb1ead8a" providerId="ADAL" clId="{9CDCC563-1EA0-4119-81BC-228DBADDAE2B}" dt="2023-10-11T00:10:16.445" v="246" actId="20577"/>
        <pc:sldMkLst>
          <pc:docMk/>
          <pc:sldMk cId="0" sldId="267"/>
        </pc:sldMkLst>
        <pc:spChg chg="add mod">
          <ac:chgData name="Lorenz F Vios" userId="dae930ff-9785-4bab-8702-4ca1eb1ead8a" providerId="ADAL" clId="{9CDCC563-1EA0-4119-81BC-228DBADDAE2B}" dt="2023-10-10T23:57:40.538" v="202" actId="20577"/>
          <ac:spMkLst>
            <pc:docMk/>
            <pc:sldMk cId="0" sldId="267"/>
            <ac:spMk id="2" creationId="{14DE0485-6FF0-BC52-3118-213B870DD781}"/>
          </ac:spMkLst>
        </pc:spChg>
        <pc:spChg chg="mod">
          <ac:chgData name="Lorenz F Vios" userId="dae930ff-9785-4bab-8702-4ca1eb1ead8a" providerId="ADAL" clId="{9CDCC563-1EA0-4119-81BC-228DBADDAE2B}" dt="2023-10-10T23:58:29.218" v="215" actId="20577"/>
          <ac:spMkLst>
            <pc:docMk/>
            <pc:sldMk cId="0" sldId="267"/>
            <ac:spMk id="204" creationId="{00000000-0000-0000-0000-000000000000}"/>
          </ac:spMkLst>
        </pc:spChg>
        <pc:spChg chg="mod">
          <ac:chgData name="Lorenz F Vios" userId="dae930ff-9785-4bab-8702-4ca1eb1ead8a" providerId="ADAL" clId="{9CDCC563-1EA0-4119-81BC-228DBADDAE2B}" dt="2023-10-11T00:10:16.445" v="246" actId="20577"/>
          <ac:spMkLst>
            <pc:docMk/>
            <pc:sldMk cId="0" sldId="267"/>
            <ac:spMk id="207" creationId="{00000000-0000-0000-0000-000000000000}"/>
          </ac:spMkLst>
        </pc:spChg>
        <pc:picChg chg="mod">
          <ac:chgData name="Lorenz F Vios" userId="dae930ff-9785-4bab-8702-4ca1eb1ead8a" providerId="ADAL" clId="{9CDCC563-1EA0-4119-81BC-228DBADDAE2B}" dt="2023-10-10T23:56:29.400" v="149" actId="1035"/>
          <ac:picMkLst>
            <pc:docMk/>
            <pc:sldMk cId="0" sldId="267"/>
            <ac:picMk id="203" creationId="{00000000-0000-0000-0000-000000000000}"/>
          </ac:picMkLst>
        </pc:picChg>
      </pc:sldChg>
      <pc:sldChg chg="modSp mod">
        <pc:chgData name="Lorenz F Vios" userId="dae930ff-9785-4bab-8702-4ca1eb1ead8a" providerId="ADAL" clId="{9CDCC563-1EA0-4119-81BC-228DBADDAE2B}" dt="2023-10-11T00:19:18.208" v="290" actId="20577"/>
        <pc:sldMkLst>
          <pc:docMk/>
          <pc:sldMk cId="0" sldId="268"/>
        </pc:sldMkLst>
        <pc:spChg chg="mod">
          <ac:chgData name="Lorenz F Vios" userId="dae930ff-9785-4bab-8702-4ca1eb1ead8a" providerId="ADAL" clId="{9CDCC563-1EA0-4119-81BC-228DBADDAE2B}" dt="2023-10-11T00:19:18.208" v="290" actId="20577"/>
          <ac:spMkLst>
            <pc:docMk/>
            <pc:sldMk cId="0" sldId="268"/>
            <ac:spMk id="214" creationId="{00000000-0000-0000-0000-000000000000}"/>
          </ac:spMkLst>
        </pc:spChg>
        <pc:spChg chg="mod">
          <ac:chgData name="Lorenz F Vios" userId="dae930ff-9785-4bab-8702-4ca1eb1ead8a" providerId="ADAL" clId="{9CDCC563-1EA0-4119-81BC-228DBADDAE2B}" dt="2023-10-11T00:10:13.694" v="243" actId="20577"/>
          <ac:spMkLst>
            <pc:docMk/>
            <pc:sldMk cId="0" sldId="268"/>
            <ac:spMk id="217" creationId="{00000000-0000-0000-0000-000000000000}"/>
          </ac:spMkLst>
        </pc:spChg>
      </pc:sldChg>
      <pc:sldChg chg="modSp mod">
        <pc:chgData name="Lorenz F Vios" userId="dae930ff-9785-4bab-8702-4ca1eb1ead8a" providerId="ADAL" clId="{9CDCC563-1EA0-4119-81BC-228DBADDAE2B}" dt="2023-10-11T00:10:10.918" v="240" actId="20577"/>
        <pc:sldMkLst>
          <pc:docMk/>
          <pc:sldMk cId="0" sldId="269"/>
        </pc:sldMkLst>
        <pc:spChg chg="mod">
          <ac:chgData name="Lorenz F Vios" userId="dae930ff-9785-4bab-8702-4ca1eb1ead8a" providerId="ADAL" clId="{9CDCC563-1EA0-4119-81BC-228DBADDAE2B}" dt="2023-10-11T00:10:10.918" v="240" actId="20577"/>
          <ac:spMkLst>
            <pc:docMk/>
            <pc:sldMk cId="0" sldId="269"/>
            <ac:spMk id="225" creationId="{00000000-0000-0000-0000-000000000000}"/>
          </ac:spMkLst>
        </pc:spChg>
      </pc:sldChg>
      <pc:sldChg chg="modSp mod modNotesTx">
        <pc:chgData name="Lorenz F Vios" userId="dae930ff-9785-4bab-8702-4ca1eb1ead8a" providerId="ADAL" clId="{9CDCC563-1EA0-4119-81BC-228DBADDAE2B}" dt="2023-10-11T00:16:01.201" v="280" actId="20577"/>
        <pc:sldMkLst>
          <pc:docMk/>
          <pc:sldMk cId="0" sldId="270"/>
        </pc:sldMkLst>
        <pc:spChg chg="mod">
          <ac:chgData name="Lorenz F Vios" userId="dae930ff-9785-4bab-8702-4ca1eb1ead8a" providerId="ADAL" clId="{9CDCC563-1EA0-4119-81BC-228DBADDAE2B}" dt="2023-10-10T23:59:22.063" v="218" actId="20577"/>
          <ac:spMkLst>
            <pc:docMk/>
            <pc:sldMk cId="0" sldId="270"/>
            <ac:spMk id="233" creationId="{00000000-0000-0000-0000-000000000000}"/>
          </ac:spMkLst>
        </pc:spChg>
        <pc:spChg chg="mod">
          <ac:chgData name="Lorenz F Vios" userId="dae930ff-9785-4bab-8702-4ca1eb1ead8a" providerId="ADAL" clId="{9CDCC563-1EA0-4119-81BC-228DBADDAE2B}" dt="2023-10-11T00:10:07.547" v="237" actId="20577"/>
          <ac:spMkLst>
            <pc:docMk/>
            <pc:sldMk cId="0" sldId="270"/>
            <ac:spMk id="234" creationId="{00000000-0000-0000-0000-000000000000}"/>
          </ac:spMkLst>
        </pc:spChg>
      </pc:sldChg>
      <pc:sldChg chg="modSp mod">
        <pc:chgData name="Lorenz F Vios" userId="dae930ff-9785-4bab-8702-4ca1eb1ead8a" providerId="ADAL" clId="{9CDCC563-1EA0-4119-81BC-228DBADDAE2B}" dt="2023-10-11T00:18:59.976" v="286" actId="1076"/>
        <pc:sldMkLst>
          <pc:docMk/>
          <pc:sldMk cId="0" sldId="271"/>
        </pc:sldMkLst>
        <pc:spChg chg="mod">
          <ac:chgData name="Lorenz F Vios" userId="dae930ff-9785-4bab-8702-4ca1eb1ead8a" providerId="ADAL" clId="{9CDCC563-1EA0-4119-81BC-228DBADDAE2B}" dt="2023-10-11T00:09:48.653" v="221" actId="20577"/>
          <ac:spMkLst>
            <pc:docMk/>
            <pc:sldMk cId="0" sldId="271"/>
            <ac:spMk id="243" creationId="{00000000-0000-0000-0000-000000000000}"/>
          </ac:spMkLst>
        </pc:spChg>
        <pc:spChg chg="mod">
          <ac:chgData name="Lorenz F Vios" userId="dae930ff-9785-4bab-8702-4ca1eb1ead8a" providerId="ADAL" clId="{9CDCC563-1EA0-4119-81BC-228DBADDAE2B}" dt="2023-10-10T23:57:14.930" v="167" actId="20577"/>
          <ac:spMkLst>
            <pc:docMk/>
            <pc:sldMk cId="0" sldId="271"/>
            <ac:spMk id="245" creationId="{00000000-0000-0000-0000-000000000000}"/>
          </ac:spMkLst>
        </pc:spChg>
        <pc:picChg chg="mod">
          <ac:chgData name="Lorenz F Vios" userId="dae930ff-9785-4bab-8702-4ca1eb1ead8a" providerId="ADAL" clId="{9CDCC563-1EA0-4119-81BC-228DBADDAE2B}" dt="2023-10-11T00:18:59.976" v="286" actId="1076"/>
          <ac:picMkLst>
            <pc:docMk/>
            <pc:sldMk cId="0" sldId="271"/>
            <ac:picMk id="244" creationId="{00000000-0000-0000-0000-000000000000}"/>
          </ac:picMkLst>
        </pc:picChg>
      </pc:sldChg>
      <pc:sldChg chg="modSp mod">
        <pc:chgData name="Lorenz F Vios" userId="dae930ff-9785-4bab-8702-4ca1eb1ead8a" providerId="ADAL" clId="{9CDCC563-1EA0-4119-81BC-228DBADDAE2B}" dt="2023-10-11T00:09:54.580" v="228" actId="20577"/>
        <pc:sldMkLst>
          <pc:docMk/>
          <pc:sldMk cId="0" sldId="272"/>
        </pc:sldMkLst>
        <pc:spChg chg="mod">
          <ac:chgData name="Lorenz F Vios" userId="dae930ff-9785-4bab-8702-4ca1eb1ead8a" providerId="ADAL" clId="{9CDCC563-1EA0-4119-81BC-228DBADDAE2B}" dt="2023-10-11T00:09:54.580" v="228" actId="20577"/>
          <ac:spMkLst>
            <pc:docMk/>
            <pc:sldMk cId="0" sldId="272"/>
            <ac:spMk id="253" creationId="{00000000-0000-0000-0000-000000000000}"/>
          </ac:spMkLst>
        </pc:spChg>
      </pc:sldChg>
      <pc:sldChg chg="modSp mod">
        <pc:chgData name="Lorenz F Vios" userId="dae930ff-9785-4bab-8702-4ca1eb1ead8a" providerId="ADAL" clId="{9CDCC563-1EA0-4119-81BC-228DBADDAE2B}" dt="2023-10-11T00:09:57.526" v="231" actId="20577"/>
        <pc:sldMkLst>
          <pc:docMk/>
          <pc:sldMk cId="0" sldId="273"/>
        </pc:sldMkLst>
        <pc:spChg chg="mod">
          <ac:chgData name="Lorenz F Vios" userId="dae930ff-9785-4bab-8702-4ca1eb1ead8a" providerId="ADAL" clId="{9CDCC563-1EA0-4119-81BC-228DBADDAE2B}" dt="2023-10-10T23:57:21.618" v="169" actId="20577"/>
          <ac:spMkLst>
            <pc:docMk/>
            <pc:sldMk cId="0" sldId="273"/>
            <ac:spMk id="267" creationId="{00000000-0000-0000-0000-000000000000}"/>
          </ac:spMkLst>
        </pc:spChg>
        <pc:spChg chg="mod">
          <ac:chgData name="Lorenz F Vios" userId="dae930ff-9785-4bab-8702-4ca1eb1ead8a" providerId="ADAL" clId="{9CDCC563-1EA0-4119-81BC-228DBADDAE2B}" dt="2023-10-11T00:09:57.526" v="231" actId="20577"/>
          <ac:spMkLst>
            <pc:docMk/>
            <pc:sldMk cId="0" sldId="273"/>
            <ac:spMk id="268" creationId="{00000000-0000-0000-0000-000000000000}"/>
          </ac:spMkLst>
        </pc:spChg>
      </pc:sldChg>
      <pc:sldChg chg="modSp mod">
        <pc:chgData name="Lorenz F Vios" userId="dae930ff-9785-4bab-8702-4ca1eb1ead8a" providerId="ADAL" clId="{9CDCC563-1EA0-4119-81BC-228DBADDAE2B}" dt="2023-10-11T00:10:00.836" v="234" actId="20577"/>
        <pc:sldMkLst>
          <pc:docMk/>
          <pc:sldMk cId="0" sldId="274"/>
        </pc:sldMkLst>
        <pc:spChg chg="mod">
          <ac:chgData name="Lorenz F Vios" userId="dae930ff-9785-4bab-8702-4ca1eb1ead8a" providerId="ADAL" clId="{9CDCC563-1EA0-4119-81BC-228DBADDAE2B}" dt="2023-10-11T00:10:00.836" v="234" actId="20577"/>
          <ac:spMkLst>
            <pc:docMk/>
            <pc:sldMk cId="0" sldId="274"/>
            <ac:spMk id="274" creationId="{00000000-0000-0000-0000-000000000000}"/>
          </ac:spMkLst>
        </pc:spChg>
        <pc:spChg chg="mod">
          <ac:chgData name="Lorenz F Vios" userId="dae930ff-9785-4bab-8702-4ca1eb1ead8a" providerId="ADAL" clId="{9CDCC563-1EA0-4119-81BC-228DBADDAE2B}" dt="2023-10-10T23:57:25.650" v="171" actId="20577"/>
          <ac:spMkLst>
            <pc:docMk/>
            <pc:sldMk cId="0" sldId="274"/>
            <ac:spMk id="276" creationId="{00000000-0000-0000-0000-000000000000}"/>
          </ac:spMkLst>
        </pc:spChg>
      </pc:sldChg>
      <pc:sldChg chg="modSp mod">
        <pc:chgData name="Lorenz F Vios" userId="dae930ff-9785-4bab-8702-4ca1eb1ead8a" providerId="ADAL" clId="{9CDCC563-1EA0-4119-81BC-228DBADDAE2B}" dt="2023-10-11T00:18:22.223" v="284"/>
        <pc:sldMkLst>
          <pc:docMk/>
          <pc:sldMk cId="0" sldId="276"/>
        </pc:sldMkLst>
        <pc:spChg chg="mod">
          <ac:chgData name="Lorenz F Vios" userId="dae930ff-9785-4bab-8702-4ca1eb1ead8a" providerId="ADAL" clId="{9CDCC563-1EA0-4119-81BC-228DBADDAE2B}" dt="2023-10-11T00:18:22.223" v="284"/>
          <ac:spMkLst>
            <pc:docMk/>
            <pc:sldMk cId="0" sldId="276"/>
            <ac:spMk id="292" creationId="{00000000-0000-0000-0000-000000000000}"/>
          </ac:spMkLst>
        </pc:spChg>
      </pc:sldChg>
      <pc:sldChg chg="addSp modSp mod">
        <pc:chgData name="Lorenz F Vios" userId="dae930ff-9785-4bab-8702-4ca1eb1ead8a" providerId="ADAL" clId="{9CDCC563-1EA0-4119-81BC-228DBADDAE2B}" dt="2023-10-11T00:23:48.795" v="310" actId="20577"/>
        <pc:sldMkLst>
          <pc:docMk/>
          <pc:sldMk cId="3518653806" sldId="277"/>
        </pc:sldMkLst>
        <pc:spChg chg="mod">
          <ac:chgData name="Lorenz F Vios" userId="dae930ff-9785-4bab-8702-4ca1eb1ead8a" providerId="ADAL" clId="{9CDCC563-1EA0-4119-81BC-228DBADDAE2B}" dt="2023-10-11T00:23:25.744" v="304" actId="5793"/>
          <ac:spMkLst>
            <pc:docMk/>
            <pc:sldMk cId="3518653806" sldId="277"/>
            <ac:spMk id="3" creationId="{F3F9C4A3-D07D-9706-A922-EEB06164CAE0}"/>
          </ac:spMkLst>
        </pc:spChg>
        <pc:spChg chg="add mod">
          <ac:chgData name="Lorenz F Vios" userId="dae930ff-9785-4bab-8702-4ca1eb1ead8a" providerId="ADAL" clId="{9CDCC563-1EA0-4119-81BC-228DBADDAE2B}" dt="2023-10-11T00:23:48.795" v="310" actId="20577"/>
          <ac:spMkLst>
            <pc:docMk/>
            <pc:sldMk cId="3518653806" sldId="277"/>
            <ac:spMk id="4" creationId="{DC296974-C703-267D-DB20-9CDCE10426CD}"/>
          </ac:spMkLst>
        </pc:spChg>
      </pc:sldChg>
    </pc:docChg>
  </pc:docChgLst>
  <pc:docChgLst>
    <pc:chgData name="Christopher Ryan Mason" userId="S::crm657@nau.edu::3b656d10-876f-4590-a77a-50c66fe6282a" providerId="AD" clId="Web-{460926F3-F791-4C02-BF26-B5B0786DDFFB}"/>
    <pc:docChg chg="addSld modSld">
      <pc:chgData name="Christopher Ryan Mason" userId="S::crm657@nau.edu::3b656d10-876f-4590-a77a-50c66fe6282a" providerId="AD" clId="Web-{460926F3-F791-4C02-BF26-B5B0786DDFFB}" dt="2023-10-11T00:23:53.854" v="52" actId="20577"/>
      <pc:docMkLst>
        <pc:docMk/>
      </pc:docMkLst>
      <pc:sldChg chg="modSp">
        <pc:chgData name="Christopher Ryan Mason" userId="S::crm657@nau.edu::3b656d10-876f-4590-a77a-50c66fe6282a" providerId="AD" clId="Web-{460926F3-F791-4C02-BF26-B5B0786DDFFB}" dt="2023-10-11T00:17:44.516" v="45" actId="20577"/>
        <pc:sldMkLst>
          <pc:docMk/>
          <pc:sldMk cId="0" sldId="259"/>
        </pc:sldMkLst>
        <pc:spChg chg="mod">
          <ac:chgData name="Christopher Ryan Mason" userId="S::crm657@nau.edu::3b656d10-876f-4590-a77a-50c66fe6282a" providerId="AD" clId="Web-{460926F3-F791-4C02-BF26-B5B0786DDFFB}" dt="2023-10-11T00:17:44.516" v="45" actId="20577"/>
          <ac:spMkLst>
            <pc:docMk/>
            <pc:sldMk cId="0" sldId="259"/>
            <ac:spMk id="121" creationId="{00000000-0000-0000-0000-000000000000}"/>
          </ac:spMkLst>
        </pc:spChg>
      </pc:sldChg>
      <pc:sldChg chg="modSp new">
        <pc:chgData name="Christopher Ryan Mason" userId="S::crm657@nau.edu::3b656d10-876f-4590-a77a-50c66fe6282a" providerId="AD" clId="Web-{460926F3-F791-4C02-BF26-B5B0786DDFFB}" dt="2023-10-11T00:23:53.854" v="52" actId="20577"/>
        <pc:sldMkLst>
          <pc:docMk/>
          <pc:sldMk cId="3518653806" sldId="277"/>
        </pc:sldMkLst>
        <pc:spChg chg="mod">
          <ac:chgData name="Christopher Ryan Mason" userId="S::crm657@nau.edu::3b656d10-876f-4590-a77a-50c66fe6282a" providerId="AD" clId="Web-{460926F3-F791-4C02-BF26-B5B0786DDFFB}" dt="2023-10-11T00:23:53.854" v="52" actId="20577"/>
          <ac:spMkLst>
            <pc:docMk/>
            <pc:sldMk cId="3518653806" sldId="277"/>
            <ac:spMk id="2" creationId="{EB09EDD0-4448-8EC3-BE52-C6BAF65EF4C9}"/>
          </ac:spMkLst>
        </pc:spChg>
      </pc:sldChg>
    </pc:docChg>
  </pc:docChgLst>
  <pc:docChgLst>
    <pc:chgData name="Christopher Ryan Mason" userId="S::crm657@nau.edu::3b656d10-876f-4590-a77a-50c66fe6282a" providerId="AD" clId="Web-{527F4BA5-3F96-446E-B7D5-1223DB4418A5}"/>
    <pc:docChg chg="modSld">
      <pc:chgData name="Christopher Ryan Mason" userId="S::crm657@nau.edu::3b656d10-876f-4590-a77a-50c66fe6282a" providerId="AD" clId="Web-{527F4BA5-3F96-446E-B7D5-1223DB4418A5}" dt="2023-10-11T00:01:42.061" v="536" actId="20577"/>
      <pc:docMkLst>
        <pc:docMk/>
      </pc:docMkLst>
      <pc:sldChg chg="delSp modSp">
        <pc:chgData name="Christopher Ryan Mason" userId="S::crm657@nau.edu::3b656d10-876f-4590-a77a-50c66fe6282a" providerId="AD" clId="Web-{527F4BA5-3F96-446E-B7D5-1223DB4418A5}" dt="2023-10-11T00:01:42.061" v="536" actId="20577"/>
        <pc:sldMkLst>
          <pc:docMk/>
          <pc:sldMk cId="0" sldId="268"/>
        </pc:sldMkLst>
        <pc:spChg chg="mod">
          <ac:chgData name="Christopher Ryan Mason" userId="S::crm657@nau.edu::3b656d10-876f-4590-a77a-50c66fe6282a" providerId="AD" clId="Web-{527F4BA5-3F96-446E-B7D5-1223DB4418A5}" dt="2023-10-11T00:01:42.061" v="536" actId="20577"/>
          <ac:spMkLst>
            <pc:docMk/>
            <pc:sldMk cId="0" sldId="268"/>
            <ac:spMk id="214" creationId="{00000000-0000-0000-0000-000000000000}"/>
          </ac:spMkLst>
        </pc:spChg>
        <pc:spChg chg="del mod">
          <ac:chgData name="Christopher Ryan Mason" userId="S::crm657@nau.edu::3b656d10-876f-4590-a77a-50c66fe6282a" providerId="AD" clId="Web-{527F4BA5-3F96-446E-B7D5-1223DB4418A5}" dt="2023-10-10T23:39:48.949" v="144"/>
          <ac:spMkLst>
            <pc:docMk/>
            <pc:sldMk cId="0" sldId="268"/>
            <ac:spMk id="216" creationId="{00000000-0000-0000-0000-000000000000}"/>
          </ac:spMkLst>
        </pc:spChg>
      </pc:sldChg>
      <pc:sldChg chg="modSp">
        <pc:chgData name="Christopher Ryan Mason" userId="S::crm657@nau.edu::3b656d10-876f-4590-a77a-50c66fe6282a" providerId="AD" clId="Web-{527F4BA5-3F96-446E-B7D5-1223DB4418A5}" dt="2023-10-10T23:48:23.168" v="511" actId="20577"/>
        <pc:sldMkLst>
          <pc:docMk/>
          <pc:sldMk cId="0" sldId="269"/>
        </pc:sldMkLst>
        <pc:spChg chg="mod">
          <ac:chgData name="Christopher Ryan Mason" userId="S::crm657@nau.edu::3b656d10-876f-4590-a77a-50c66fe6282a" providerId="AD" clId="Web-{527F4BA5-3F96-446E-B7D5-1223DB4418A5}" dt="2023-10-10T23:48:23.168" v="511" actId="20577"/>
          <ac:spMkLst>
            <pc:docMk/>
            <pc:sldMk cId="0" sldId="269"/>
            <ac:spMk id="2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8a35e8805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8a35e8805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thermocouple can be made of different metals. The metals used will affect the voltage range, cost, and sensitivity. There are standardized metal combinations that result in different thermocouple types: B, E, J,</a:t>
            </a:r>
            <a:r>
              <a:rPr lang="en-US">
                <a:solidFill>
                  <a:schemeClr val="accent1"/>
                </a:solidFill>
              </a:rPr>
              <a:t> </a:t>
            </a:r>
            <a:r>
              <a:rPr lang="en-US">
                <a:solidFill>
                  <a:srgbClr val="FF0000"/>
                </a:solidFill>
              </a:rPr>
              <a:t>N</a:t>
            </a:r>
            <a:r>
              <a:rPr lang="en-US"/>
              <a:t>, K, R, T, and S.</a:t>
            </a:r>
            <a:endParaRPr/>
          </a:p>
          <a:p>
            <a:pPr marL="0" lvl="0" indent="0" algn="l" rtl="0">
              <a:spcBef>
                <a:spcPts val="0"/>
              </a:spcBef>
              <a:spcAft>
                <a:spcPts val="0"/>
              </a:spcAft>
              <a:buNone/>
            </a:pPr>
            <a:endParaRPr/>
          </a:p>
          <a:p>
            <a:pPr marL="0" lvl="0" indent="0" algn="l" rtl="0">
              <a:spcBef>
                <a:spcPts val="0"/>
              </a:spcBef>
              <a:spcAft>
                <a:spcPts val="0"/>
              </a:spcAft>
              <a:buNone/>
            </a:pPr>
            <a:r>
              <a:rPr lang="en-US"/>
              <a:t>B-Type- The alloy combination is of Platinum (6% Rhodium) and Platinum (30% Rhodium). This thermocouple exhibits a temperature range between 1370 to 1700 °C. It is mainly used in applications executed at extremely high temperatures, such as glass production.</a:t>
            </a:r>
            <a:endParaRPr/>
          </a:p>
          <a:p>
            <a:pPr marL="0" lvl="0" indent="0" algn="l" rtl="0">
              <a:spcBef>
                <a:spcPts val="0"/>
              </a:spcBef>
              <a:spcAft>
                <a:spcPts val="0"/>
              </a:spcAft>
              <a:buNone/>
            </a:pPr>
            <a:endParaRPr/>
          </a:p>
          <a:p>
            <a:pPr marL="0" lvl="0" indent="0" algn="l" rtl="0">
              <a:spcBef>
                <a:spcPts val="0"/>
              </a:spcBef>
              <a:spcAft>
                <a:spcPts val="0"/>
              </a:spcAft>
              <a:buNone/>
            </a:pPr>
            <a:r>
              <a:rPr lang="en-US"/>
              <a:t>E-Type- Chromel and Constantan are the alloys that form an E-type thermocouple. The temperature range is between 0 to 870 °C. This thermocouple does not focus on the oxidation in the atmosphere and can be used in an inert environment. However, they need to be protected against the sulfurous environment. They are commonly used in power plants.</a:t>
            </a:r>
            <a:endParaRPr/>
          </a:p>
          <a:p>
            <a:pPr marL="0" lvl="0" indent="0" algn="l" rtl="0">
              <a:spcBef>
                <a:spcPts val="0"/>
              </a:spcBef>
              <a:spcAft>
                <a:spcPts val="0"/>
              </a:spcAft>
              <a:buNone/>
            </a:pPr>
            <a:endParaRPr/>
          </a:p>
          <a:p>
            <a:pPr marL="0" lvl="0" indent="0" algn="l" rtl="0">
              <a:spcBef>
                <a:spcPts val="0"/>
              </a:spcBef>
              <a:spcAft>
                <a:spcPts val="0"/>
              </a:spcAft>
              <a:buNone/>
            </a:pPr>
            <a:r>
              <a:rPr lang="en-US"/>
              <a:t>J-Type- J type of thermocouple is formed with Iron and Constantan. 0 to 760 °C is its temperature range. Owing to the low-temperature range of the thermocouple, its life span reduces in high temperatures. J types thermocouple is best suited for vacuum and inert environment. Injection molding is one of the most common applications of such types of the thermocouple.</a:t>
            </a:r>
            <a:endParaRPr/>
          </a:p>
          <a:p>
            <a:pPr marL="0" lvl="0" indent="0" algn="l" rtl="0">
              <a:spcBef>
                <a:spcPts val="0"/>
              </a:spcBef>
              <a:spcAft>
                <a:spcPts val="0"/>
              </a:spcAft>
              <a:buNone/>
            </a:pPr>
            <a:endParaRPr/>
          </a:p>
          <a:p>
            <a:pPr marL="0" lvl="0" indent="0" algn="l" rtl="0">
              <a:spcBef>
                <a:spcPts val="0"/>
              </a:spcBef>
              <a:spcAft>
                <a:spcPts val="0"/>
              </a:spcAft>
              <a:buNone/>
            </a:pPr>
            <a:r>
              <a:rPr lang="en-US"/>
              <a:t>K-Type- Chromel and Alumel form a K-type thermocouple. The temperature range is between 95 and 1260 °C. The neutral or oxidizing environment is best suited for these types of the thermocouple. It generates an EMF variation below 1800°F due to hysteresis, which restricts its use in an inert and oxidizing environment below this temperature. They are most commonly used in refineries.</a:t>
            </a:r>
            <a:endParaRPr/>
          </a:p>
          <a:p>
            <a:pPr marL="0" lvl="0" indent="0" algn="l" rtl="0">
              <a:spcBef>
                <a:spcPts val="0"/>
              </a:spcBef>
              <a:spcAft>
                <a:spcPts val="0"/>
              </a:spcAft>
              <a:buNone/>
            </a:pPr>
            <a:endParaRPr/>
          </a:p>
          <a:p>
            <a:pPr marL="0" lvl="0" indent="0" algn="l" rtl="0">
              <a:spcBef>
                <a:spcPts val="0"/>
              </a:spcBef>
              <a:spcAft>
                <a:spcPts val="0"/>
              </a:spcAft>
              <a:buNone/>
            </a:pPr>
            <a:r>
              <a:rPr lang="en-US"/>
              <a:t>N-Type Thermocouple This thermocouple is a combination of alloys Nicrosil and Nisil. The temperature range is between 650 to 1260 °C. Unlike K-type thermocouples, the N-type thermocouple offers very high resistance for degradation due to green rot and hysteresis. They are most commonly used in refineries and petrochemical industries.</a:t>
            </a:r>
            <a:endParaRPr/>
          </a:p>
          <a:p>
            <a:pPr marL="0" lvl="0" indent="0" algn="l" rtl="0">
              <a:spcBef>
                <a:spcPts val="0"/>
              </a:spcBef>
              <a:spcAft>
                <a:spcPts val="0"/>
              </a:spcAft>
              <a:buNone/>
            </a:pPr>
            <a:endParaRPr/>
          </a:p>
          <a:p>
            <a:pPr marL="0" lvl="0" indent="0" algn="l" rtl="0">
              <a:spcBef>
                <a:spcPts val="0"/>
              </a:spcBef>
              <a:spcAft>
                <a:spcPts val="0"/>
              </a:spcAft>
              <a:buNone/>
            </a:pPr>
            <a:r>
              <a:rPr lang="en-US"/>
              <a:t>R-Type Thermocouple A combination of Platinum (13% Rhodium) and Platinum forms R type thermocouple. The temperature range is between 870 to 1450 °C. It is costlier than S type thermocouple as it contains a higher percentage of Rhodium. Its high accuracy and stability make it an ideal thermocouple to used in Sulfur recovery units.</a:t>
            </a:r>
            <a:endParaRPr/>
          </a:p>
          <a:p>
            <a:pPr marL="0" lvl="0" indent="0" algn="l" rtl="0">
              <a:spcBef>
                <a:spcPts val="0"/>
              </a:spcBef>
              <a:spcAft>
                <a:spcPts val="0"/>
              </a:spcAft>
              <a:buNone/>
            </a:pPr>
            <a:endParaRPr/>
          </a:p>
          <a:p>
            <a:pPr marL="0" lvl="0" indent="0" algn="l" rtl="0">
              <a:spcBef>
                <a:spcPts val="0"/>
              </a:spcBef>
              <a:spcAft>
                <a:spcPts val="0"/>
              </a:spcAft>
              <a:buNone/>
            </a:pPr>
            <a:r>
              <a:rPr lang="en-US"/>
              <a:t>S-Type Thermocouple It is a combination of Platinum (10% Rhodium) and Platinum. The temperature range is between 980 to 1450 °C. S type thermocouple is used in applications involving very high temperatures. This type is widely used across various l industries.</a:t>
            </a:r>
            <a:endParaRPr/>
          </a:p>
          <a:p>
            <a:pPr marL="0" lvl="0" indent="0" algn="l" rtl="0">
              <a:spcBef>
                <a:spcPts val="0"/>
              </a:spcBef>
              <a:spcAft>
                <a:spcPts val="0"/>
              </a:spcAft>
              <a:buNone/>
            </a:pPr>
            <a:endParaRPr/>
          </a:p>
          <a:p>
            <a:pPr marL="0" lvl="0" indent="0" algn="l" rtl="0">
              <a:spcBef>
                <a:spcPts val="0"/>
              </a:spcBef>
              <a:spcAft>
                <a:spcPts val="0"/>
              </a:spcAft>
              <a:buNone/>
            </a:pPr>
            <a:r>
              <a:rPr lang="en-US"/>
              <a:t>T-Type Thermocouple It is formed with Copper and Constantan. The temperature range is between -200 to 370°C. This type of thermocouple is suitable for the inert atmosphere as well as the vacuum. They are widely used as they generally resist decomposition even in a moist environment. They are commonly used in food production and cryogenics.</a:t>
            </a:r>
            <a:endParaRPr/>
          </a:p>
        </p:txBody>
      </p:sp>
      <p:sp>
        <p:nvSpPr>
          <p:cNvPr id="182" name="Google Shape;182;g28a35e8805b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looking at the emf output and the range of temperature I found all the thermocouple types are going to be able to perform accurately for our heat exchanger. the next step is to evaluate the price range for said thermocouples.  </a:t>
            </a:r>
            <a:endParaRPr/>
          </a:p>
        </p:txBody>
      </p:sp>
      <p:sp>
        <p:nvSpPr>
          <p:cNvPr id="190" name="Google Shape;190;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8a35e8805b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8a35e8805b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28a35e8805b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4c63c1dd1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4c63c1dd1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24c63c1dd1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c5cad55f2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4c5cad55f2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24c5cad55f2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4c5cad55f2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4c5cad55f2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4c5cad55f2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4c63c1dd1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4c63c1dd1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24c63c1dd1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aa1ff615e3910b5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7aa1ff615e3910b5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7aa1ff615e3910b5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4c6c2629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4c6c2629c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4c6c2629c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0c376c42a_5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80c376c42a_5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g280c376c42a_5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c5cad55f2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24c5cad55f2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24c5cad55f2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8028be6938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8028be6938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28028be6938_1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4c5cad55f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4c5cad55f2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24c5cad55f2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4c6c2629cd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4c6c2629cd_3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4c6c2629cd_3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4c6c2629cd_3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4c6c2629cd_3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24c6c2629cd_3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36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366"/>
              </a:buClr>
              <a:buSzPts val="2400"/>
              <a:buNone/>
              <a:defRPr sz="2400"/>
            </a:lvl1pPr>
            <a:lvl2pPr lvl="1" algn="ctr">
              <a:lnSpc>
                <a:spcPct val="90000"/>
              </a:lnSpc>
              <a:spcBef>
                <a:spcPts val="500"/>
              </a:spcBef>
              <a:spcAft>
                <a:spcPts val="0"/>
              </a:spcAft>
              <a:buClr>
                <a:srgbClr val="003366"/>
              </a:buClr>
              <a:buSzPts val="2000"/>
              <a:buNone/>
              <a:defRPr sz="2000"/>
            </a:lvl2pPr>
            <a:lvl3pPr lvl="2" algn="ctr">
              <a:lnSpc>
                <a:spcPct val="90000"/>
              </a:lnSpc>
              <a:spcBef>
                <a:spcPts val="500"/>
              </a:spcBef>
              <a:spcAft>
                <a:spcPts val="0"/>
              </a:spcAft>
              <a:buClr>
                <a:srgbClr val="003366"/>
              </a:buClr>
              <a:buSzPts val="1800"/>
              <a:buNone/>
              <a:defRPr sz="1800"/>
            </a:lvl3pPr>
            <a:lvl4pPr lvl="3" algn="ctr">
              <a:lnSpc>
                <a:spcPct val="90000"/>
              </a:lnSpc>
              <a:spcBef>
                <a:spcPts val="500"/>
              </a:spcBef>
              <a:spcAft>
                <a:spcPts val="0"/>
              </a:spcAft>
              <a:buClr>
                <a:srgbClr val="003366"/>
              </a:buClr>
              <a:buSzPts val="1600"/>
              <a:buNone/>
              <a:defRPr sz="1600"/>
            </a:lvl4pPr>
            <a:lvl5pPr lvl="4" algn="ctr">
              <a:lnSpc>
                <a:spcPct val="90000"/>
              </a:lnSpc>
              <a:spcBef>
                <a:spcPts val="500"/>
              </a:spcBef>
              <a:spcAft>
                <a:spcPts val="0"/>
              </a:spcAft>
              <a:buClr>
                <a:srgbClr val="00336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p:nvPr/>
        </p:nvSpPr>
        <p:spPr>
          <a:xfrm>
            <a:off x="1" y="0"/>
            <a:ext cx="462224" cy="68580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24"/>
          <p:cNvSpPr/>
          <p:nvPr/>
        </p:nvSpPr>
        <p:spPr>
          <a:xfrm>
            <a:off x="0" y="6390752"/>
            <a:ext cx="462224" cy="467248"/>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p:nvPr/>
        </p:nvSpPr>
        <p:spPr>
          <a:xfrm>
            <a:off x="1" y="0"/>
            <a:ext cx="462224" cy="68580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25"/>
          <p:cNvSpPr/>
          <p:nvPr/>
        </p:nvSpPr>
        <p:spPr>
          <a:xfrm>
            <a:off x="0" y="6390752"/>
            <a:ext cx="462224" cy="467248"/>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3366"/>
              </a:buClr>
              <a:buSzPts val="2400"/>
              <a:buNone/>
              <a:defRPr sz="2400" b="1"/>
            </a:lvl1pPr>
            <a:lvl2pPr marL="914400" lvl="1" indent="-228600" algn="l">
              <a:lnSpc>
                <a:spcPct val="90000"/>
              </a:lnSpc>
              <a:spcBef>
                <a:spcPts val="500"/>
              </a:spcBef>
              <a:spcAft>
                <a:spcPts val="0"/>
              </a:spcAft>
              <a:buClr>
                <a:srgbClr val="003366"/>
              </a:buClr>
              <a:buSzPts val="2000"/>
              <a:buNone/>
              <a:defRPr sz="2000" b="1"/>
            </a:lvl2pPr>
            <a:lvl3pPr marL="1371600" lvl="2" indent="-228600" algn="l">
              <a:lnSpc>
                <a:spcPct val="90000"/>
              </a:lnSpc>
              <a:spcBef>
                <a:spcPts val="500"/>
              </a:spcBef>
              <a:spcAft>
                <a:spcPts val="0"/>
              </a:spcAft>
              <a:buClr>
                <a:srgbClr val="003366"/>
              </a:buClr>
              <a:buSzPts val="1800"/>
              <a:buNone/>
              <a:defRPr sz="1800" b="1"/>
            </a:lvl3pPr>
            <a:lvl4pPr marL="1828800" lvl="3" indent="-228600" algn="l">
              <a:lnSpc>
                <a:spcPct val="90000"/>
              </a:lnSpc>
              <a:spcBef>
                <a:spcPts val="500"/>
              </a:spcBef>
              <a:spcAft>
                <a:spcPts val="0"/>
              </a:spcAft>
              <a:buClr>
                <a:srgbClr val="003366"/>
              </a:buClr>
              <a:buSzPts val="1600"/>
              <a:buNone/>
              <a:defRPr sz="1600" b="1"/>
            </a:lvl4pPr>
            <a:lvl5pPr marL="2286000" lvl="4" indent="-228600" algn="l">
              <a:lnSpc>
                <a:spcPct val="90000"/>
              </a:lnSpc>
              <a:spcBef>
                <a:spcPts val="500"/>
              </a:spcBef>
              <a:spcAft>
                <a:spcPts val="0"/>
              </a:spcAft>
              <a:buClr>
                <a:srgbClr val="0033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3366"/>
              </a:buClr>
              <a:buSzPts val="2400"/>
              <a:buNone/>
              <a:defRPr sz="2400" b="1"/>
            </a:lvl1pPr>
            <a:lvl2pPr marL="914400" lvl="1" indent="-228600" algn="l">
              <a:lnSpc>
                <a:spcPct val="90000"/>
              </a:lnSpc>
              <a:spcBef>
                <a:spcPts val="500"/>
              </a:spcBef>
              <a:spcAft>
                <a:spcPts val="0"/>
              </a:spcAft>
              <a:buClr>
                <a:srgbClr val="003366"/>
              </a:buClr>
              <a:buSzPts val="2000"/>
              <a:buNone/>
              <a:defRPr sz="2000" b="1"/>
            </a:lvl2pPr>
            <a:lvl3pPr marL="1371600" lvl="2" indent="-228600" algn="l">
              <a:lnSpc>
                <a:spcPct val="90000"/>
              </a:lnSpc>
              <a:spcBef>
                <a:spcPts val="500"/>
              </a:spcBef>
              <a:spcAft>
                <a:spcPts val="0"/>
              </a:spcAft>
              <a:buClr>
                <a:srgbClr val="003366"/>
              </a:buClr>
              <a:buSzPts val="1800"/>
              <a:buNone/>
              <a:defRPr sz="1800" b="1"/>
            </a:lvl3pPr>
            <a:lvl4pPr marL="1828800" lvl="3" indent="-228600" algn="l">
              <a:lnSpc>
                <a:spcPct val="90000"/>
              </a:lnSpc>
              <a:spcBef>
                <a:spcPts val="500"/>
              </a:spcBef>
              <a:spcAft>
                <a:spcPts val="0"/>
              </a:spcAft>
              <a:buClr>
                <a:srgbClr val="003366"/>
              </a:buClr>
              <a:buSzPts val="1600"/>
              <a:buNone/>
              <a:defRPr sz="1600" b="1"/>
            </a:lvl4pPr>
            <a:lvl5pPr marL="2286000" lvl="4" indent="-228600" algn="l">
              <a:lnSpc>
                <a:spcPct val="90000"/>
              </a:lnSpc>
              <a:spcBef>
                <a:spcPts val="500"/>
              </a:spcBef>
              <a:spcAft>
                <a:spcPts val="0"/>
              </a:spcAft>
              <a:buClr>
                <a:srgbClr val="0033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3366"/>
              </a:buClr>
              <a:buSzPts val="3200"/>
              <a:buChar char="•"/>
              <a:defRPr sz="3200"/>
            </a:lvl1pPr>
            <a:lvl2pPr marL="914400" lvl="1" indent="-406400" algn="l">
              <a:lnSpc>
                <a:spcPct val="90000"/>
              </a:lnSpc>
              <a:spcBef>
                <a:spcPts val="500"/>
              </a:spcBef>
              <a:spcAft>
                <a:spcPts val="0"/>
              </a:spcAft>
              <a:buClr>
                <a:srgbClr val="003366"/>
              </a:buClr>
              <a:buSzPts val="2800"/>
              <a:buChar char="•"/>
              <a:defRPr sz="2800"/>
            </a:lvl2pPr>
            <a:lvl3pPr marL="1371600" lvl="2" indent="-381000" algn="l">
              <a:lnSpc>
                <a:spcPct val="90000"/>
              </a:lnSpc>
              <a:spcBef>
                <a:spcPts val="500"/>
              </a:spcBef>
              <a:spcAft>
                <a:spcPts val="0"/>
              </a:spcAft>
              <a:buClr>
                <a:srgbClr val="003366"/>
              </a:buClr>
              <a:buSzPts val="2400"/>
              <a:buChar char="•"/>
              <a:defRPr sz="2400"/>
            </a:lvl3pPr>
            <a:lvl4pPr marL="1828800" lvl="3" indent="-355600" algn="l">
              <a:lnSpc>
                <a:spcPct val="90000"/>
              </a:lnSpc>
              <a:spcBef>
                <a:spcPts val="500"/>
              </a:spcBef>
              <a:spcAft>
                <a:spcPts val="0"/>
              </a:spcAft>
              <a:buClr>
                <a:srgbClr val="003366"/>
              </a:buClr>
              <a:buSzPts val="2000"/>
              <a:buChar char="•"/>
              <a:defRPr sz="2000"/>
            </a:lvl4pPr>
            <a:lvl5pPr marL="2286000" lvl="4" indent="-355600" algn="l">
              <a:lnSpc>
                <a:spcPct val="90000"/>
              </a:lnSpc>
              <a:spcBef>
                <a:spcPts val="500"/>
              </a:spcBef>
              <a:spcAft>
                <a:spcPts val="0"/>
              </a:spcAft>
              <a:buClr>
                <a:srgbClr val="0033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66"/>
              </a:buClr>
              <a:buSzPts val="1600"/>
              <a:buNone/>
              <a:defRPr sz="1600"/>
            </a:lvl1pPr>
            <a:lvl2pPr marL="914400" lvl="1" indent="-228600" algn="l">
              <a:lnSpc>
                <a:spcPct val="90000"/>
              </a:lnSpc>
              <a:spcBef>
                <a:spcPts val="500"/>
              </a:spcBef>
              <a:spcAft>
                <a:spcPts val="0"/>
              </a:spcAft>
              <a:buClr>
                <a:srgbClr val="003366"/>
              </a:buClr>
              <a:buSzPts val="1400"/>
              <a:buNone/>
              <a:defRPr sz="1400"/>
            </a:lvl2pPr>
            <a:lvl3pPr marL="1371600" lvl="2" indent="-228600" algn="l">
              <a:lnSpc>
                <a:spcPct val="90000"/>
              </a:lnSpc>
              <a:spcBef>
                <a:spcPts val="500"/>
              </a:spcBef>
              <a:spcAft>
                <a:spcPts val="0"/>
              </a:spcAft>
              <a:buClr>
                <a:srgbClr val="003366"/>
              </a:buClr>
              <a:buSzPts val="1200"/>
              <a:buNone/>
              <a:defRPr sz="1200"/>
            </a:lvl3pPr>
            <a:lvl4pPr marL="1828800" lvl="3" indent="-228600" algn="l">
              <a:lnSpc>
                <a:spcPct val="90000"/>
              </a:lnSpc>
              <a:spcBef>
                <a:spcPts val="500"/>
              </a:spcBef>
              <a:spcAft>
                <a:spcPts val="0"/>
              </a:spcAft>
              <a:buClr>
                <a:srgbClr val="003366"/>
              </a:buClr>
              <a:buSzPts val="1000"/>
              <a:buNone/>
              <a:defRPr sz="1000"/>
            </a:lvl4pPr>
            <a:lvl5pPr marL="2286000" lvl="4" indent="-228600" algn="l">
              <a:lnSpc>
                <a:spcPct val="90000"/>
              </a:lnSpc>
              <a:spcBef>
                <a:spcPts val="500"/>
              </a:spcBef>
              <a:spcAft>
                <a:spcPts val="0"/>
              </a:spcAft>
              <a:buClr>
                <a:srgbClr val="0033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a:spLocks noGrp="1"/>
          </p:cNvSpPr>
          <p:nvPr>
            <p:ph type="pic" idx="2"/>
          </p:nvPr>
        </p:nvSpPr>
        <p:spPr>
          <a:xfrm>
            <a:off x="5183188" y="987425"/>
            <a:ext cx="6172200" cy="4873625"/>
          </a:xfrm>
          <a:prstGeom prst="rect">
            <a:avLst/>
          </a:prstGeom>
          <a:noFill/>
          <a:ln>
            <a:noFill/>
          </a:ln>
        </p:spPr>
      </p:sp>
      <p:sp>
        <p:nvSpPr>
          <p:cNvPr id="67" name="Google Shape;67;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66"/>
              </a:buClr>
              <a:buSzPts val="1600"/>
              <a:buNone/>
              <a:defRPr sz="1600"/>
            </a:lvl1pPr>
            <a:lvl2pPr marL="914400" lvl="1" indent="-228600" algn="l">
              <a:lnSpc>
                <a:spcPct val="90000"/>
              </a:lnSpc>
              <a:spcBef>
                <a:spcPts val="500"/>
              </a:spcBef>
              <a:spcAft>
                <a:spcPts val="0"/>
              </a:spcAft>
              <a:buClr>
                <a:srgbClr val="003366"/>
              </a:buClr>
              <a:buSzPts val="1400"/>
              <a:buNone/>
              <a:defRPr sz="1400"/>
            </a:lvl2pPr>
            <a:lvl3pPr marL="1371600" lvl="2" indent="-228600" algn="l">
              <a:lnSpc>
                <a:spcPct val="90000"/>
              </a:lnSpc>
              <a:spcBef>
                <a:spcPts val="500"/>
              </a:spcBef>
              <a:spcAft>
                <a:spcPts val="0"/>
              </a:spcAft>
              <a:buClr>
                <a:srgbClr val="003366"/>
              </a:buClr>
              <a:buSzPts val="1200"/>
              <a:buNone/>
              <a:defRPr sz="1200"/>
            </a:lvl3pPr>
            <a:lvl4pPr marL="1828800" lvl="3" indent="-228600" algn="l">
              <a:lnSpc>
                <a:spcPct val="90000"/>
              </a:lnSpc>
              <a:spcBef>
                <a:spcPts val="500"/>
              </a:spcBef>
              <a:spcAft>
                <a:spcPts val="0"/>
              </a:spcAft>
              <a:buClr>
                <a:srgbClr val="003366"/>
              </a:buClr>
              <a:buSzPts val="1000"/>
              <a:buNone/>
              <a:defRPr sz="1000"/>
            </a:lvl4pPr>
            <a:lvl5pPr marL="2286000" lvl="4" indent="-228600" algn="l">
              <a:lnSpc>
                <a:spcPct val="90000"/>
              </a:lnSpc>
              <a:spcBef>
                <a:spcPts val="500"/>
              </a:spcBef>
              <a:spcAft>
                <a:spcPts val="0"/>
              </a:spcAft>
              <a:buClr>
                <a:srgbClr val="0033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366"/>
              </a:buClr>
              <a:buSzPts val="5000"/>
              <a:buFont typeface="Arial"/>
              <a:buNone/>
              <a:defRPr sz="5000" b="1" i="0" u="none" strike="noStrike" cap="none">
                <a:solidFill>
                  <a:srgbClr val="0033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3366"/>
              </a:buClr>
              <a:buSzPts val="2800"/>
              <a:buFont typeface="Arial"/>
              <a:buChar char="•"/>
              <a:defRPr sz="2800" b="1" i="0" u="none" strike="noStrike" cap="none">
                <a:solidFill>
                  <a:srgbClr val="003366"/>
                </a:solidFill>
                <a:latin typeface="Arial"/>
                <a:ea typeface="Arial"/>
                <a:cs typeface="Arial"/>
                <a:sym typeface="Arial"/>
              </a:defRPr>
            </a:lvl1pPr>
            <a:lvl2pPr marL="914400" marR="0" lvl="1" indent="-381000" algn="l" rtl="0">
              <a:lnSpc>
                <a:spcPct val="90000"/>
              </a:lnSpc>
              <a:spcBef>
                <a:spcPts val="500"/>
              </a:spcBef>
              <a:spcAft>
                <a:spcPts val="0"/>
              </a:spcAft>
              <a:buClr>
                <a:srgbClr val="003366"/>
              </a:buClr>
              <a:buSzPts val="2400"/>
              <a:buFont typeface="Arial"/>
              <a:buChar char="•"/>
              <a:defRPr sz="2400" b="0" i="0" u="none" strike="noStrike" cap="none">
                <a:solidFill>
                  <a:srgbClr val="003366"/>
                </a:solidFill>
                <a:latin typeface="Arial"/>
                <a:ea typeface="Arial"/>
                <a:cs typeface="Arial"/>
                <a:sym typeface="Arial"/>
              </a:defRPr>
            </a:lvl2pPr>
            <a:lvl3pPr marL="1371600" marR="0" lvl="2" indent="-355600" algn="l" rtl="0">
              <a:lnSpc>
                <a:spcPct val="90000"/>
              </a:lnSpc>
              <a:spcBef>
                <a:spcPts val="500"/>
              </a:spcBef>
              <a:spcAft>
                <a:spcPts val="0"/>
              </a:spcAft>
              <a:buClr>
                <a:srgbClr val="003366"/>
              </a:buClr>
              <a:buSzPts val="2000"/>
              <a:buFont typeface="Arial"/>
              <a:buChar char="•"/>
              <a:defRPr sz="2000" b="0" i="0" u="none" strike="noStrike" cap="none">
                <a:solidFill>
                  <a:srgbClr val="003366"/>
                </a:solidFill>
                <a:latin typeface="Arial"/>
                <a:ea typeface="Arial"/>
                <a:cs typeface="Arial"/>
                <a:sym typeface="Arial"/>
              </a:defRPr>
            </a:lvl3pPr>
            <a:lvl4pPr marL="1828800" marR="0" lvl="3"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4pPr>
            <a:lvl5pPr marL="2286000" marR="0" lvl="4"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eias.nau.edu/capstone/projects/ME/2024/F23toSp24_BoeingH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1754365" y="699691"/>
            <a:ext cx="10443588" cy="9826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366"/>
              </a:buClr>
              <a:buSzPts val="6200"/>
              <a:buFont typeface="Arial"/>
              <a:buNone/>
            </a:pPr>
            <a:r>
              <a:rPr lang="en-US" sz="6200"/>
              <a:t>Heat Exchanger</a:t>
            </a:r>
            <a:endParaRPr sz="6200"/>
          </a:p>
        </p:txBody>
      </p:sp>
      <p:sp>
        <p:nvSpPr>
          <p:cNvPr id="88" name="Google Shape;88;p1"/>
          <p:cNvSpPr txBox="1">
            <a:spLocks noGrp="1"/>
          </p:cNvSpPr>
          <p:nvPr>
            <p:ph type="subTitle" idx="1"/>
          </p:nvPr>
        </p:nvSpPr>
        <p:spPr>
          <a:xfrm>
            <a:off x="1754375" y="1682350"/>
            <a:ext cx="5546400" cy="4019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3366"/>
              </a:buClr>
              <a:buSzPts val="2800"/>
              <a:buNone/>
            </a:pPr>
            <a:r>
              <a:rPr lang="en-US" sz="2800">
                <a:latin typeface="Arial"/>
                <a:ea typeface="Arial"/>
                <a:cs typeface="Arial"/>
                <a:sym typeface="Arial"/>
              </a:rPr>
              <a:t>for </a:t>
            </a:r>
            <a:r>
              <a:rPr lang="en-US" sz="2800"/>
              <a:t>Demonstrator</a:t>
            </a:r>
            <a:endParaRPr sz="2800"/>
          </a:p>
          <a:p>
            <a:pPr marL="0" lvl="0" indent="0" algn="l" rtl="0">
              <a:lnSpc>
                <a:spcPct val="90000"/>
              </a:lnSpc>
              <a:spcBef>
                <a:spcPts val="1000"/>
              </a:spcBef>
              <a:spcAft>
                <a:spcPts val="0"/>
              </a:spcAft>
              <a:buClr>
                <a:srgbClr val="003366"/>
              </a:buClr>
              <a:buSzPts val="2000"/>
              <a:buNone/>
            </a:pPr>
            <a:r>
              <a:rPr lang="en-US" sz="2000">
                <a:latin typeface="Arial"/>
                <a:ea typeface="Arial"/>
                <a:cs typeface="Arial"/>
                <a:sym typeface="Arial"/>
              </a:rPr>
              <a:t>ME</a:t>
            </a:r>
            <a:r>
              <a:rPr lang="en-US" sz="2000"/>
              <a:t>476C</a:t>
            </a:r>
            <a:endParaRPr/>
          </a:p>
          <a:p>
            <a:pPr marL="0" lvl="0" indent="0" algn="l" rtl="0">
              <a:lnSpc>
                <a:spcPct val="90000"/>
              </a:lnSpc>
              <a:spcBef>
                <a:spcPts val="1000"/>
              </a:spcBef>
              <a:spcAft>
                <a:spcPts val="0"/>
              </a:spcAft>
              <a:buClr>
                <a:srgbClr val="003366"/>
              </a:buClr>
              <a:buSzPts val="2000"/>
              <a:buNone/>
            </a:pPr>
            <a:r>
              <a:rPr lang="en-US" sz="2000"/>
              <a:t>10</a:t>
            </a:r>
            <a:r>
              <a:rPr lang="en-US" sz="2000">
                <a:latin typeface="Arial"/>
                <a:ea typeface="Arial"/>
                <a:cs typeface="Arial"/>
                <a:sym typeface="Arial"/>
              </a:rPr>
              <a:t>-9-23</a:t>
            </a:r>
            <a:endParaRPr/>
          </a:p>
          <a:p>
            <a:pPr marL="0" lvl="0" indent="0" algn="l" rtl="0">
              <a:lnSpc>
                <a:spcPct val="90000"/>
              </a:lnSpc>
              <a:spcBef>
                <a:spcPts val="1000"/>
              </a:spcBef>
              <a:spcAft>
                <a:spcPts val="0"/>
              </a:spcAft>
              <a:buClr>
                <a:srgbClr val="003366"/>
              </a:buClr>
              <a:buSzPts val="2000"/>
              <a:buNone/>
            </a:pPr>
            <a:r>
              <a:rPr lang="en-US" sz="1900"/>
              <a:t>Uriah Whitaker:Team Lead</a:t>
            </a:r>
            <a:endParaRPr sz="1900"/>
          </a:p>
          <a:p>
            <a:pPr marL="0" lvl="0" indent="0" algn="l" rtl="0">
              <a:lnSpc>
                <a:spcPct val="90000"/>
              </a:lnSpc>
              <a:spcBef>
                <a:spcPts val="1000"/>
              </a:spcBef>
              <a:spcAft>
                <a:spcPts val="0"/>
              </a:spcAft>
              <a:buClr>
                <a:srgbClr val="003366"/>
              </a:buClr>
              <a:buSzPts val="2000"/>
              <a:buNone/>
            </a:pPr>
            <a:r>
              <a:rPr lang="en-US" sz="1900">
                <a:latin typeface="Arial"/>
                <a:ea typeface="Arial"/>
                <a:cs typeface="Arial"/>
                <a:sym typeface="Arial"/>
              </a:rPr>
              <a:t>Dennis Decker:Manufacturing Engineer</a:t>
            </a:r>
            <a:endParaRPr sz="1900"/>
          </a:p>
          <a:p>
            <a:pPr marL="0" lvl="0" indent="0" algn="l" rtl="0">
              <a:lnSpc>
                <a:spcPct val="90000"/>
              </a:lnSpc>
              <a:spcBef>
                <a:spcPts val="1000"/>
              </a:spcBef>
              <a:spcAft>
                <a:spcPts val="0"/>
              </a:spcAft>
              <a:buClr>
                <a:srgbClr val="003366"/>
              </a:buClr>
              <a:buSzPts val="2000"/>
              <a:buNone/>
            </a:pPr>
            <a:r>
              <a:rPr lang="en-US" sz="1900"/>
              <a:t>Christopher Mason</a:t>
            </a:r>
            <a:r>
              <a:rPr lang="en-US" sz="1900">
                <a:latin typeface="Arial"/>
                <a:ea typeface="Arial"/>
                <a:cs typeface="Arial"/>
                <a:sym typeface="Arial"/>
              </a:rPr>
              <a:t>: Test En</a:t>
            </a:r>
            <a:r>
              <a:rPr lang="en-US" sz="1900"/>
              <a:t>gineer</a:t>
            </a:r>
            <a:endParaRPr sz="1900"/>
          </a:p>
          <a:p>
            <a:pPr marL="0" lvl="0" indent="0" algn="l" rtl="0">
              <a:lnSpc>
                <a:spcPct val="90000"/>
              </a:lnSpc>
              <a:spcBef>
                <a:spcPts val="1000"/>
              </a:spcBef>
              <a:spcAft>
                <a:spcPts val="0"/>
              </a:spcAft>
              <a:buClr>
                <a:srgbClr val="003366"/>
              </a:buClr>
              <a:buSzPts val="2000"/>
              <a:buNone/>
            </a:pPr>
            <a:r>
              <a:rPr lang="en-US" sz="1900"/>
              <a:t>Lorenz Vios</a:t>
            </a:r>
            <a:r>
              <a:rPr lang="en-US" sz="1900">
                <a:latin typeface="Arial"/>
                <a:ea typeface="Arial"/>
                <a:cs typeface="Arial"/>
                <a:sym typeface="Arial"/>
              </a:rPr>
              <a:t>:</a:t>
            </a:r>
            <a:r>
              <a:rPr lang="en-US" sz="1900"/>
              <a:t> CAD Engineer</a:t>
            </a:r>
            <a:endParaRPr sz="1900"/>
          </a:p>
          <a:p>
            <a:pPr marL="0" lvl="0" indent="0" algn="l" rtl="0">
              <a:lnSpc>
                <a:spcPct val="90000"/>
              </a:lnSpc>
              <a:spcBef>
                <a:spcPts val="1000"/>
              </a:spcBef>
              <a:spcAft>
                <a:spcPts val="0"/>
              </a:spcAft>
              <a:buClr>
                <a:srgbClr val="003366"/>
              </a:buClr>
              <a:buSzPts val="2000"/>
              <a:buNone/>
            </a:pPr>
            <a:endParaRPr sz="2000">
              <a:solidFill>
                <a:srgbClr val="FF0000"/>
              </a:solidFill>
              <a:latin typeface="Arial"/>
              <a:ea typeface="Arial"/>
              <a:cs typeface="Arial"/>
              <a:sym typeface="Arial"/>
            </a:endParaRPr>
          </a:p>
        </p:txBody>
      </p:sp>
      <p:sp>
        <p:nvSpPr>
          <p:cNvPr id="89" name="Google Shape;89;p1"/>
          <p:cNvSpPr/>
          <p:nvPr/>
        </p:nvSpPr>
        <p:spPr>
          <a:xfrm>
            <a:off x="0" y="0"/>
            <a:ext cx="1748414"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0" y="6390752"/>
            <a:ext cx="1748414" cy="467248"/>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a:stretch/>
        </p:blipFill>
        <p:spPr>
          <a:xfrm>
            <a:off x="271496" y="1252993"/>
            <a:ext cx="1207819" cy="857162"/>
          </a:xfrm>
          <a:prstGeom prst="rect">
            <a:avLst/>
          </a:prstGeom>
          <a:noFill/>
          <a:ln>
            <a:noFill/>
          </a:ln>
        </p:spPr>
      </p:pic>
      <p:pic>
        <p:nvPicPr>
          <p:cNvPr id="92" name="Google Shape;92;p1"/>
          <p:cNvPicPr preferRelativeResize="0"/>
          <p:nvPr/>
        </p:nvPicPr>
        <p:blipFill rotWithShape="1">
          <a:blip r:embed="rId4">
            <a:alphaModFix/>
          </a:blip>
          <a:srcRect/>
          <a:stretch/>
        </p:blipFill>
        <p:spPr>
          <a:xfrm>
            <a:off x="6477000" y="1786900"/>
            <a:ext cx="5715000" cy="381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8a35e8805b_0_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r>
              <a:rPr lang="en-US"/>
              <a:t>Choosing the thermocouple</a:t>
            </a:r>
          </a:p>
        </p:txBody>
      </p:sp>
      <p:pic>
        <p:nvPicPr>
          <p:cNvPr id="185" name="Google Shape;185;g28a35e8805b_0_2"/>
          <p:cNvPicPr preferRelativeResize="0"/>
          <p:nvPr/>
        </p:nvPicPr>
        <p:blipFill>
          <a:blip r:embed="rId3">
            <a:alphaModFix/>
          </a:blip>
          <a:stretch>
            <a:fillRect/>
          </a:stretch>
        </p:blipFill>
        <p:spPr>
          <a:xfrm>
            <a:off x="1218296" y="1767867"/>
            <a:ext cx="8351026" cy="4290050"/>
          </a:xfrm>
          <a:prstGeom prst="rect">
            <a:avLst/>
          </a:prstGeom>
          <a:noFill/>
          <a:ln>
            <a:noFill/>
          </a:ln>
        </p:spPr>
      </p:pic>
      <p:sp>
        <p:nvSpPr>
          <p:cNvPr id="186" name="Google Shape;186;g28a35e8805b_0_2"/>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Uriah</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9</a:t>
            </a:r>
            <a:endParaRPr sz="1400" b="0" i="0" u="none" strike="noStrike" cap="none">
              <a:solidFill>
                <a:srgbClr val="000000"/>
              </a:solidFill>
              <a:latin typeface="Arial"/>
              <a:ea typeface="Arial"/>
              <a:cs typeface="Arial"/>
              <a:sym typeface="Arial"/>
            </a:endParaRPr>
          </a:p>
        </p:txBody>
      </p:sp>
      <p:sp>
        <p:nvSpPr>
          <p:cNvPr id="2" name="Google Shape;158;g24c5cad55f2_0_3">
            <a:extLst>
              <a:ext uri="{FF2B5EF4-FFF2-40B4-BE49-F238E27FC236}">
                <a16:creationId xmlns:a16="http://schemas.microsoft.com/office/drawing/2014/main" id="{721084FF-D6FB-2762-899A-C49FAD059C32}"/>
              </a:ext>
            </a:extLst>
          </p:cNvPr>
          <p:cNvSpPr txBox="1"/>
          <p:nvPr/>
        </p:nvSpPr>
        <p:spPr>
          <a:xfrm>
            <a:off x="2946109" y="1367667"/>
            <a:ext cx="489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t>Table</a:t>
            </a:r>
            <a:r>
              <a:rPr lang="en-US" sz="1400" b="0" i="0" u="none" strike="noStrike" cap="none">
                <a:solidFill>
                  <a:srgbClr val="000000"/>
                </a:solidFill>
                <a:latin typeface="Arial"/>
                <a:ea typeface="Arial"/>
                <a:cs typeface="Arial"/>
                <a:sym typeface="Arial"/>
              </a:rPr>
              <a:t> 1. Types of Thermocouples and properties [3]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707708" y="292255"/>
            <a:ext cx="113715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3366"/>
              </a:buClr>
              <a:buSzPts val="5000"/>
              <a:buFont typeface="Arial"/>
              <a:buNone/>
            </a:pPr>
            <a:r>
              <a:rPr lang="en-US" sz="4500"/>
              <a:t>Mathematical Modeling Thermocouple</a:t>
            </a:r>
            <a:endParaRPr sz="4500"/>
          </a:p>
          <a:p>
            <a:pPr marL="0" lvl="0" indent="0" algn="ctr" rtl="0">
              <a:lnSpc>
                <a:spcPct val="90000"/>
              </a:lnSpc>
              <a:spcBef>
                <a:spcPts val="0"/>
              </a:spcBef>
              <a:spcAft>
                <a:spcPts val="0"/>
              </a:spcAft>
              <a:buClr>
                <a:srgbClr val="003366"/>
              </a:buClr>
              <a:buSzPts val="3200"/>
              <a:buFont typeface="Arial"/>
              <a:buNone/>
            </a:pPr>
            <a:endParaRPr sz="3200"/>
          </a:p>
        </p:txBody>
      </p:sp>
      <p:pic>
        <p:nvPicPr>
          <p:cNvPr id="193" name="Google Shape;193;p9"/>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94" name="Google Shape;194;p9"/>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Uriah</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10</a:t>
            </a:r>
            <a:endParaRPr sz="1400" b="0" i="0" u="none" strike="noStrike" cap="none">
              <a:solidFill>
                <a:srgbClr val="000000"/>
              </a:solidFill>
              <a:latin typeface="Arial"/>
              <a:ea typeface="Arial"/>
              <a:cs typeface="Arial"/>
              <a:sym typeface="Arial"/>
            </a:endParaRPr>
          </a:p>
        </p:txBody>
      </p:sp>
      <p:pic>
        <p:nvPicPr>
          <p:cNvPr id="195" name="Google Shape;195;p9"/>
          <p:cNvPicPr preferRelativeResize="0"/>
          <p:nvPr/>
        </p:nvPicPr>
        <p:blipFill rotWithShape="1">
          <a:blip r:embed="rId4">
            <a:alphaModFix/>
          </a:blip>
          <a:srcRect b="8443"/>
          <a:stretch/>
        </p:blipFill>
        <p:spPr>
          <a:xfrm>
            <a:off x="868872" y="1191651"/>
            <a:ext cx="4263600" cy="4662800"/>
          </a:xfrm>
          <a:prstGeom prst="rect">
            <a:avLst/>
          </a:prstGeom>
          <a:noFill/>
          <a:ln>
            <a:noFill/>
          </a:ln>
        </p:spPr>
      </p:pic>
      <p:pic>
        <p:nvPicPr>
          <p:cNvPr id="196" name="Google Shape;196;p9"/>
          <p:cNvPicPr preferRelativeResize="0"/>
          <p:nvPr/>
        </p:nvPicPr>
        <p:blipFill rotWithShape="1">
          <a:blip r:embed="rId5">
            <a:alphaModFix/>
          </a:blip>
          <a:srcRect b="3868"/>
          <a:stretch/>
        </p:blipFill>
        <p:spPr>
          <a:xfrm>
            <a:off x="5618171" y="1313366"/>
            <a:ext cx="4172000" cy="4419369"/>
          </a:xfrm>
          <a:prstGeom prst="rect">
            <a:avLst/>
          </a:prstGeom>
          <a:noFill/>
          <a:ln>
            <a:noFill/>
          </a:ln>
        </p:spPr>
      </p:pic>
      <p:sp>
        <p:nvSpPr>
          <p:cNvPr id="2" name="Google Shape;158;g24c5cad55f2_0_3">
            <a:extLst>
              <a:ext uri="{FF2B5EF4-FFF2-40B4-BE49-F238E27FC236}">
                <a16:creationId xmlns:a16="http://schemas.microsoft.com/office/drawing/2014/main" id="{15AFD804-2C30-640F-3BD0-DA7F23057ED9}"/>
              </a:ext>
            </a:extLst>
          </p:cNvPr>
          <p:cNvSpPr txBox="1"/>
          <p:nvPr/>
        </p:nvSpPr>
        <p:spPr>
          <a:xfrm>
            <a:off x="4984076" y="5719157"/>
            <a:ext cx="5703413"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10. </a:t>
            </a:r>
            <a:r>
              <a:rPr lang="en-US"/>
              <a:t>Thermal emf of thermocouple materials</a:t>
            </a:r>
            <a:endParaRPr sz="1400" b="0" i="0" u="none" strike="noStrike" cap="none">
              <a:solidFill>
                <a:srgbClr val="000000"/>
              </a:solidFill>
              <a:latin typeface="Arial"/>
              <a:ea typeface="Arial"/>
              <a:cs typeface="Arial"/>
              <a:sym typeface="Arial"/>
            </a:endParaRPr>
          </a:p>
        </p:txBody>
      </p:sp>
      <p:sp>
        <p:nvSpPr>
          <p:cNvPr id="3" name="Google Shape;158;g24c5cad55f2_0_3">
            <a:extLst>
              <a:ext uri="{FF2B5EF4-FFF2-40B4-BE49-F238E27FC236}">
                <a16:creationId xmlns:a16="http://schemas.microsoft.com/office/drawing/2014/main" id="{EEDC284E-BC40-E2E2-2A96-A00C7FFBA99C}"/>
              </a:ext>
            </a:extLst>
          </p:cNvPr>
          <p:cNvSpPr txBox="1"/>
          <p:nvPr/>
        </p:nvSpPr>
        <p:spPr>
          <a:xfrm>
            <a:off x="868872" y="5732735"/>
            <a:ext cx="4129896"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9. </a:t>
            </a:r>
            <a:r>
              <a:rPr lang="en-US"/>
              <a:t>Thermocouple Voltage vs Temperature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8a35e8805b_0_10"/>
          <p:cNvSpPr txBox="1">
            <a:spLocks noGrp="1"/>
          </p:cNvSpPr>
          <p:nvPr>
            <p:ph type="title"/>
          </p:nvPr>
        </p:nvSpPr>
        <p:spPr>
          <a:xfrm>
            <a:off x="838200" y="365125"/>
            <a:ext cx="10836000" cy="1400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Price and Temp Range for Thermocouples </a:t>
            </a:r>
            <a:endParaRPr/>
          </a:p>
        </p:txBody>
      </p:sp>
      <p:pic>
        <p:nvPicPr>
          <p:cNvPr id="203" name="Google Shape;203;g28a35e8805b_0_10"/>
          <p:cNvPicPr preferRelativeResize="0"/>
          <p:nvPr/>
        </p:nvPicPr>
        <p:blipFill>
          <a:blip r:embed="rId3">
            <a:alphaModFix/>
          </a:blip>
          <a:stretch>
            <a:fillRect/>
          </a:stretch>
        </p:blipFill>
        <p:spPr>
          <a:xfrm>
            <a:off x="838200" y="2245876"/>
            <a:ext cx="4154650" cy="2836876"/>
          </a:xfrm>
          <a:prstGeom prst="rect">
            <a:avLst/>
          </a:prstGeom>
          <a:noFill/>
          <a:ln>
            <a:noFill/>
          </a:ln>
        </p:spPr>
      </p:pic>
      <p:sp>
        <p:nvSpPr>
          <p:cNvPr id="204" name="Google Shape;204;g28a35e8805b_0_10"/>
          <p:cNvSpPr txBox="1"/>
          <p:nvPr/>
        </p:nvSpPr>
        <p:spPr>
          <a:xfrm>
            <a:off x="5104475" y="1951300"/>
            <a:ext cx="5452800" cy="20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t>Basic Thermocouples:</a:t>
            </a:r>
            <a:r>
              <a:rPr lang="en-US">
                <a:solidFill>
                  <a:schemeClr val="dk1"/>
                </a:solidFill>
              </a:rPr>
              <a:t>$10 to $20 J and K type</a:t>
            </a:r>
            <a:endParaRPr/>
          </a:p>
          <a:p>
            <a:pPr marL="0" lvl="0" indent="0" algn="l" rtl="0">
              <a:spcBef>
                <a:spcPts val="0"/>
              </a:spcBef>
              <a:spcAft>
                <a:spcPts val="0"/>
              </a:spcAft>
              <a:buNone/>
            </a:pPr>
            <a:endParaRPr/>
          </a:p>
          <a:p>
            <a:pPr marL="0" lvl="0" indent="0" algn="l" rtl="0">
              <a:spcBef>
                <a:spcPts val="0"/>
              </a:spcBef>
              <a:spcAft>
                <a:spcPts val="0"/>
              </a:spcAft>
              <a:buNone/>
            </a:pPr>
            <a:r>
              <a:rPr lang="en-US" b="1"/>
              <a:t>High-Accuracy Thermocouples:</a:t>
            </a:r>
            <a:r>
              <a:rPr lang="en-US"/>
              <a:t> </a:t>
            </a:r>
            <a:r>
              <a:rPr lang="en-US">
                <a:solidFill>
                  <a:schemeClr val="dk1"/>
                </a:solidFill>
              </a:rPr>
              <a:t>$50 to outside of budget</a:t>
            </a:r>
            <a:endParaRPr/>
          </a:p>
          <a:p>
            <a:pPr marL="0" lvl="0" indent="0" algn="l" rtl="0">
              <a:spcBef>
                <a:spcPts val="0"/>
              </a:spcBef>
              <a:spcAft>
                <a:spcPts val="0"/>
              </a:spcAft>
              <a:buNone/>
            </a:pPr>
            <a:endParaRPr b="1"/>
          </a:p>
          <a:p>
            <a:pPr marL="0" lvl="0" indent="0" algn="l" rtl="0">
              <a:spcBef>
                <a:spcPts val="0"/>
              </a:spcBef>
              <a:spcAft>
                <a:spcPts val="0"/>
              </a:spcAft>
              <a:buNone/>
            </a:pPr>
            <a:r>
              <a:rPr lang="en-US" b="1"/>
              <a:t>Specialized Thermocouples: </a:t>
            </a:r>
            <a:r>
              <a:rPr lang="en-US"/>
              <a:t>$200 +</a:t>
            </a:r>
            <a:endParaRPr/>
          </a:p>
          <a:p>
            <a:pPr marL="0" lvl="0" indent="0" algn="l" rtl="0">
              <a:spcBef>
                <a:spcPts val="0"/>
              </a:spcBef>
              <a:spcAft>
                <a:spcPts val="0"/>
              </a:spcAft>
              <a:buNone/>
            </a:pPr>
            <a:endParaRPr/>
          </a:p>
          <a:p>
            <a:pPr marL="0" lvl="0" indent="0" algn="l" rtl="0">
              <a:spcBef>
                <a:spcPts val="0"/>
              </a:spcBef>
              <a:spcAft>
                <a:spcPts val="0"/>
              </a:spcAft>
              <a:buNone/>
            </a:pPr>
            <a:r>
              <a:rPr lang="en-US" b="1"/>
              <a:t>Custom Thermocouples:</a:t>
            </a:r>
            <a:r>
              <a:rPr lang="en-US"/>
              <a:t> too expensive</a:t>
            </a:r>
            <a:endParaRPr/>
          </a:p>
          <a:p>
            <a:pPr marL="0" lvl="0" indent="0" algn="l" rtl="0">
              <a:spcBef>
                <a:spcPts val="0"/>
              </a:spcBef>
              <a:spcAft>
                <a:spcPts val="0"/>
              </a:spcAft>
              <a:buNone/>
            </a:pPr>
            <a:endParaRPr/>
          </a:p>
        </p:txBody>
      </p:sp>
      <p:pic>
        <p:nvPicPr>
          <p:cNvPr id="205" name="Google Shape;205;g28a35e8805b_0_10"/>
          <p:cNvPicPr preferRelativeResize="0"/>
          <p:nvPr/>
        </p:nvPicPr>
        <p:blipFill>
          <a:blip r:embed="rId4">
            <a:alphaModFix/>
          </a:blip>
          <a:stretch>
            <a:fillRect/>
          </a:stretch>
        </p:blipFill>
        <p:spPr>
          <a:xfrm>
            <a:off x="5145250" y="3776875"/>
            <a:ext cx="1918059" cy="2048100"/>
          </a:xfrm>
          <a:prstGeom prst="rect">
            <a:avLst/>
          </a:prstGeom>
          <a:noFill/>
          <a:ln>
            <a:noFill/>
          </a:ln>
        </p:spPr>
      </p:pic>
      <p:pic>
        <p:nvPicPr>
          <p:cNvPr id="206" name="Google Shape;206;g28a35e8805b_0_10"/>
          <p:cNvPicPr preferRelativeResize="0"/>
          <p:nvPr/>
        </p:nvPicPr>
        <p:blipFill>
          <a:blip r:embed="rId5">
            <a:alphaModFix/>
          </a:blip>
          <a:stretch>
            <a:fillRect/>
          </a:stretch>
        </p:blipFill>
        <p:spPr>
          <a:xfrm>
            <a:off x="7063309" y="3776875"/>
            <a:ext cx="2790825" cy="733425"/>
          </a:xfrm>
          <a:prstGeom prst="rect">
            <a:avLst/>
          </a:prstGeom>
          <a:noFill/>
          <a:ln>
            <a:noFill/>
          </a:ln>
        </p:spPr>
      </p:pic>
      <p:sp>
        <p:nvSpPr>
          <p:cNvPr id="207" name="Google Shape;207;g28a35e8805b_0_10"/>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Uriah</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1</a:t>
            </a:r>
            <a:r>
              <a:rPr lang="en-US" sz="1600">
                <a:solidFill>
                  <a:srgbClr val="003366"/>
                </a:solidFill>
              </a:rPr>
              <a:t>1</a:t>
            </a:r>
            <a:endParaRPr sz="1400" b="0" i="0" u="none" strike="noStrike" cap="none">
              <a:solidFill>
                <a:srgbClr val="000000"/>
              </a:solidFill>
              <a:latin typeface="Arial"/>
              <a:ea typeface="Arial"/>
              <a:cs typeface="Arial"/>
              <a:sym typeface="Arial"/>
            </a:endParaRPr>
          </a:p>
        </p:txBody>
      </p:sp>
      <p:sp>
        <p:nvSpPr>
          <p:cNvPr id="2" name="Google Shape;158;g24c5cad55f2_0_3">
            <a:extLst>
              <a:ext uri="{FF2B5EF4-FFF2-40B4-BE49-F238E27FC236}">
                <a16:creationId xmlns:a16="http://schemas.microsoft.com/office/drawing/2014/main" id="{14DE0485-6FF0-BC52-3118-213B870DD781}"/>
              </a:ext>
            </a:extLst>
          </p:cNvPr>
          <p:cNvSpPr txBox="1"/>
          <p:nvPr/>
        </p:nvSpPr>
        <p:spPr>
          <a:xfrm>
            <a:off x="850577" y="1845676"/>
            <a:ext cx="4129896"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a:t>Table 2</a:t>
            </a:r>
            <a:r>
              <a:rPr lang="en-US" sz="1400" b="0" i="0" u="none" strike="noStrike" cap="none">
                <a:solidFill>
                  <a:srgbClr val="000000"/>
                </a:solidFill>
                <a:latin typeface="Arial"/>
                <a:ea typeface="Arial"/>
                <a:cs typeface="Arial"/>
                <a:sym typeface="Arial"/>
              </a:rPr>
              <a:t>. Working Ranges of Thermocouples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0"/>
          <p:cNvSpPr txBox="1">
            <a:spLocks noGrp="1"/>
          </p:cNvSpPr>
          <p:nvPr>
            <p:ph type="title"/>
          </p:nvPr>
        </p:nvSpPr>
        <p:spPr>
          <a:xfrm>
            <a:off x="756525" y="84832"/>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366"/>
              </a:buClr>
              <a:buSzPct val="100000"/>
              <a:buFont typeface="Arial"/>
              <a:buNone/>
            </a:pPr>
            <a:r>
              <a:rPr lang="en-US"/>
              <a:t>Mathematical Modeling for Reservoir Insulation</a:t>
            </a:r>
            <a:endParaRPr/>
          </a:p>
        </p:txBody>
      </p:sp>
      <mc:AlternateContent xmlns:mc="http://schemas.openxmlformats.org/markup-compatibility/2006">
        <mc:Choice xmlns:a14="http://schemas.microsoft.com/office/drawing/2010/main" Requires="a14">
          <p:sp>
            <p:nvSpPr>
              <p:cNvPr id="214" name="Google Shape;214;p10"/>
              <p:cNvSpPr txBox="1"/>
              <p:nvPr/>
            </p:nvSpPr>
            <p:spPr>
              <a:xfrm>
                <a:off x="838200" y="1257750"/>
                <a:ext cx="10941600" cy="5821476"/>
              </a:xfrm>
              <a:prstGeom prst="rect">
                <a:avLst/>
              </a:prstGeom>
              <a:noFill/>
              <a:ln>
                <a:noFill/>
              </a:ln>
            </p:spPr>
            <p:txBody>
              <a:bodyPr spcFirstLastPara="1" wrap="square" lIns="91425" tIns="91425" rIns="91425" bIns="91425" anchor="t" anchorCtr="0">
                <a:noAutofit/>
              </a:bodyPr>
              <a:lstStyle/>
              <a:p>
                <a:r>
                  <a:rPr lang="en-US" b="1" i="0" u="none" strike="noStrike" cap="none">
                    <a:solidFill>
                      <a:schemeClr val="dk1"/>
                    </a:solidFill>
                    <a:latin typeface="Arial"/>
                    <a:ea typeface="Arial"/>
                    <a:cs typeface="Arial"/>
                    <a:sym typeface="Arial"/>
                  </a:rPr>
                  <a:t>Main Dependent equations</a:t>
                </a:r>
                <a:r>
                  <a:rPr lang="en-US" b="1">
                    <a:solidFill>
                      <a:schemeClr val="dk1"/>
                    </a:solidFill>
                  </a:rPr>
                  <a:t> </a:t>
                </a:r>
                <a:r>
                  <a:rPr lang="en-US" b="1" i="0" u="none" strike="noStrike" cap="none">
                    <a:solidFill>
                      <a:schemeClr val="dk1"/>
                    </a:solidFill>
                    <a:latin typeface="Arial"/>
                    <a:ea typeface="Arial"/>
                    <a:cs typeface="Arial"/>
                    <a:sym typeface="Arial"/>
                  </a:rPr>
                  <a:t> [</a:t>
                </a:r>
                <a:r>
                  <a:rPr lang="en-US" b="1">
                    <a:solidFill>
                      <a:schemeClr val="dk1"/>
                    </a:solidFill>
                  </a:rPr>
                  <a:t>1</a:t>
                </a:r>
                <a:r>
                  <a:rPr lang="en-US" b="1" i="0" u="none" strike="noStrike" cap="none">
                    <a:solidFill>
                      <a:schemeClr val="dk1"/>
                    </a:solidFill>
                    <a:latin typeface="Arial"/>
                    <a:ea typeface="Arial"/>
                    <a:cs typeface="Arial"/>
                    <a:sym typeface="Arial"/>
                  </a:rPr>
                  <a:t>]</a:t>
                </a:r>
                <a:endParaRPr lang="en-US">
                  <a:solidFill>
                    <a:schemeClr val="dk1"/>
                  </a:solidFill>
                </a:endParaRPr>
              </a:p>
              <a:p>
                <a:r>
                  <a:rPr lang="en-US">
                    <a:solidFill>
                      <a:schemeClr val="dk1"/>
                    </a:solidFill>
                  </a:rPr>
                  <a:t>Conduction Resistance: </a:t>
                </a:r>
                <a:r>
                  <a:rPr lang="en-US" err="1">
                    <a:solidFill>
                      <a:schemeClr val="dk1"/>
                    </a:solidFill>
                  </a:rPr>
                  <a:t>R</a:t>
                </a:r>
                <a:r>
                  <a:rPr lang="en-US" baseline="-25000" err="1">
                    <a:solidFill>
                      <a:schemeClr val="dk1"/>
                    </a:solidFill>
                  </a:rPr>
                  <a:t>conv</a:t>
                </a:r>
                <a:r>
                  <a:rPr lang="en-US">
                    <a:solidFill>
                      <a:schemeClr val="dk1"/>
                    </a:solidFill>
                  </a:rPr>
                  <a:t>=  </a:t>
                </a:r>
                <a14:m>
                  <m:oMath xmlns:m="http://schemas.openxmlformats.org/officeDocument/2006/math">
                    <m:f>
                      <m:fPr>
                        <m:ctrlP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𝐿</m:t>
                        </m:r>
                      </m:num>
                      <m:den>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𝑘𝐴</m:t>
                        </m:r>
                      </m:den>
                    </m:f>
                  </m:oMath>
                </a14:m>
                <a:r>
                  <a:rPr lang="en-US" sz="1800" kern="100">
                    <a:latin typeface="Calibri" panose="020F0502020204030204" pitchFamily="34" charset="0"/>
                    <a:ea typeface="Calibri" panose="020F0502020204030204" pitchFamily="34" charset="0"/>
                    <a:cs typeface="Times New Roman" panose="02020603050405020304" pitchFamily="18" charset="0"/>
                  </a:rPr>
                  <a:t>     </a:t>
                </a:r>
                <a:r>
                  <a:rPr lang="en-US">
                    <a:solidFill>
                      <a:schemeClr val="dk1"/>
                    </a:solidFill>
                  </a:rPr>
                  <a:t>Convection Resistance: </a:t>
                </a:r>
                <a:r>
                  <a:rPr lang="en-US" err="1">
                    <a:solidFill>
                      <a:schemeClr val="dk1"/>
                    </a:solidFill>
                  </a:rPr>
                  <a:t>R</a:t>
                </a:r>
                <a:r>
                  <a:rPr lang="en-US" baseline="-25000" err="1">
                    <a:solidFill>
                      <a:schemeClr val="dk1"/>
                    </a:solidFill>
                  </a:rPr>
                  <a:t>cond</a:t>
                </a:r>
                <a:r>
                  <a:rPr lang="en-US">
                    <a:solidFill>
                      <a:schemeClr val="dk1"/>
                    </a:solidFill>
                  </a:rPr>
                  <a:t>=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h𝐴</m:t>
                        </m:r>
                      </m:den>
                    </m:f>
                  </m:oMath>
                </a14:m>
                <a:r>
                  <a:rPr lang="en-US" sz="1800"/>
                  <a:t> </a:t>
                </a:r>
                <a:r>
                  <a:rPr lang="en-US"/>
                  <a:t>  </a:t>
                </a:r>
                <a:r>
                  <a:rPr lang="en-US">
                    <a:solidFill>
                      <a:schemeClr val="dk1"/>
                    </a:solidFill>
                  </a:rPr>
                  <a:t>Heat Transfer: q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𝑖𝑛𝑓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𝑡h</m:t>
                            </m:r>
                          </m:sub>
                        </m:sSub>
                      </m:den>
                    </m:f>
                  </m:oMath>
                </a14:m>
                <a:r>
                  <a:rPr lang="en-US"/>
                  <a:t>      </a:t>
                </a:r>
                <a:r>
                  <a:rPr lang="en-US">
                    <a:solidFill>
                      <a:schemeClr val="dk1"/>
                    </a:solidFill>
                  </a:rPr>
                  <a:t>Energy: E=qt</a:t>
                </a:r>
              </a:p>
              <a:p>
                <a:r>
                  <a:rPr lang="en-US">
                    <a:solidFill>
                      <a:schemeClr val="dk1"/>
                    </a:solidFill>
                  </a:rPr>
                  <a:t>L = Length                                                       h = Convection Coefficient                                               </a:t>
                </a:r>
                <a:r>
                  <a:rPr lang="en-US" err="1">
                    <a:solidFill>
                      <a:schemeClr val="dk1"/>
                    </a:solidFill>
                  </a:rPr>
                  <a:t>R</a:t>
                </a:r>
                <a:r>
                  <a:rPr lang="en-US" baseline="-25000" err="1">
                    <a:solidFill>
                      <a:schemeClr val="dk1"/>
                    </a:solidFill>
                  </a:rPr>
                  <a:t>th</a:t>
                </a:r>
                <a:r>
                  <a:rPr lang="en-US">
                    <a:solidFill>
                      <a:schemeClr val="dk1"/>
                    </a:solidFill>
                  </a:rPr>
                  <a:t> = Total Thermal Resistance</a:t>
                </a:r>
                <a:endParaRPr>
                  <a:solidFill>
                    <a:schemeClr val="dk1"/>
                  </a:solidFill>
                </a:endParaRPr>
              </a:p>
              <a:p>
                <a:r>
                  <a:rPr lang="en-US">
                    <a:solidFill>
                      <a:schemeClr val="dk1"/>
                    </a:solidFill>
                  </a:rPr>
                  <a:t>k = Thermal Conductivity                                </a:t>
                </a:r>
                <a:r>
                  <a:rPr lang="en-US" err="1">
                    <a:solidFill>
                      <a:schemeClr val="dk1"/>
                    </a:solidFill>
                  </a:rPr>
                  <a:t>T</a:t>
                </a:r>
                <a:r>
                  <a:rPr lang="en-US" baseline="-25000" err="1">
                    <a:solidFill>
                      <a:schemeClr val="dk1"/>
                    </a:solidFill>
                  </a:rPr>
                  <a:t>inf</a:t>
                </a:r>
                <a:r>
                  <a:rPr lang="en-US">
                    <a:solidFill>
                      <a:schemeClr val="dk1"/>
                    </a:solidFill>
                  </a:rPr>
                  <a:t> = Temperature of Air Outside The Cooler                   q = Heat Transfer</a:t>
                </a:r>
                <a:endParaRPr>
                  <a:solidFill>
                    <a:schemeClr val="dk1"/>
                  </a:solidFill>
                </a:endParaRPr>
              </a:p>
              <a:p>
                <a:r>
                  <a:rPr lang="en-US">
                    <a:solidFill>
                      <a:schemeClr val="dk1"/>
                    </a:solidFill>
                  </a:rPr>
                  <a:t>A = Area (w*h)                                                T</a:t>
                </a:r>
                <a:r>
                  <a:rPr lang="en-US" baseline="-25000">
                    <a:solidFill>
                      <a:schemeClr val="dk1"/>
                    </a:solidFill>
                  </a:rPr>
                  <a:t>w</a:t>
                </a:r>
                <a:r>
                  <a:rPr lang="en-US">
                    <a:solidFill>
                      <a:schemeClr val="dk1"/>
                    </a:solidFill>
                  </a:rPr>
                  <a:t> = Temperature of Ice Water t = time </a:t>
                </a:r>
                <a:endParaRPr>
                  <a:solidFill>
                    <a:schemeClr val="dk1"/>
                  </a:solidFill>
                </a:endParaRPr>
              </a:p>
              <a:p>
                <a:r>
                  <a:rPr lang="en-US">
                    <a:solidFill>
                      <a:schemeClr val="dk1"/>
                    </a:solidFill>
                  </a:rPr>
                  <a:t>Assuming h = 20 </a:t>
                </a:r>
                <a14:m>
                  <m:oMath xmlns:m="http://schemas.openxmlformats.org/officeDocument/2006/math">
                    <m:f>
                      <m:fPr>
                        <m:ctrlP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𝑊</m:t>
                        </m:r>
                      </m:num>
                      <m:den>
                        <m:sSup>
                          <m:sSupPr>
                            <m:ctrlPr>
                              <a:rPr lang="en-US"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𝑚</m:t>
                            </m:r>
                          </m:e>
                          <m:sup>
                            <m: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𝐾</m:t>
                        </m:r>
                      </m:den>
                    </m:f>
                  </m:oMath>
                </a14:m>
                <a:r>
                  <a:rPr lang="en-US">
                    <a:solidFill>
                      <a:schemeClr val="dk1"/>
                    </a:solidFill>
                  </a:rPr>
                  <a:t>, </a:t>
                </a:r>
                <a:r>
                  <a:rPr lang="en-US" err="1">
                    <a:solidFill>
                      <a:schemeClr val="dk1"/>
                    </a:solidFill>
                  </a:rPr>
                  <a:t>T</a:t>
                </a:r>
                <a:r>
                  <a:rPr lang="en-US" baseline="-25000" err="1">
                    <a:solidFill>
                      <a:schemeClr val="dk1"/>
                    </a:solidFill>
                  </a:rPr>
                  <a:t>inf</a:t>
                </a:r>
                <a:r>
                  <a:rPr lang="en-US">
                    <a:solidFill>
                      <a:schemeClr val="dk1"/>
                    </a:solidFill>
                  </a:rPr>
                  <a:t> = 20</a:t>
                </a:r>
                <a:r>
                  <a:rPr lang="en-US" baseline="30000">
                    <a:solidFill>
                      <a:schemeClr val="dk1"/>
                    </a:solidFill>
                  </a:rPr>
                  <a:t>o</a:t>
                </a:r>
                <a:r>
                  <a:rPr lang="en-US">
                    <a:solidFill>
                      <a:schemeClr val="dk1"/>
                    </a:solidFill>
                  </a:rPr>
                  <a:t>C, T</a:t>
                </a:r>
                <a:r>
                  <a:rPr lang="en-US" baseline="-25000">
                    <a:solidFill>
                      <a:schemeClr val="dk1"/>
                    </a:solidFill>
                  </a:rPr>
                  <a:t>w</a:t>
                </a:r>
                <a:r>
                  <a:rPr lang="en-US">
                    <a:solidFill>
                      <a:schemeClr val="dk1"/>
                    </a:solidFill>
                  </a:rPr>
                  <a:t>= 0</a:t>
                </a:r>
                <a:r>
                  <a:rPr lang="en-US" baseline="30000">
                    <a:solidFill>
                      <a:schemeClr val="dk1"/>
                    </a:solidFill>
                  </a:rPr>
                  <a:t>0</a:t>
                </a:r>
                <a:r>
                  <a:rPr lang="en-US">
                    <a:solidFill>
                      <a:schemeClr val="dk1"/>
                    </a:solidFill>
                  </a:rPr>
                  <a:t>C, and L=102mm (0.102m)</a:t>
                </a:r>
              </a:p>
              <a:p>
                <a:r>
                  <a:rPr lang="en-US">
                    <a:solidFill>
                      <a:schemeClr val="dk1"/>
                    </a:solidFill>
                  </a:rPr>
                  <a:t>For a 120 qt cooler h=450mm and w=450mm </a:t>
                </a:r>
              </a:p>
              <a:p>
                <a:r>
                  <a:rPr lang="en-US">
                    <a:solidFill>
                      <a:schemeClr val="dk1"/>
                    </a:solidFill>
                  </a:rPr>
                  <a:t>Polyethylene LD: k=0.33 </a:t>
                </a:r>
                <a14:m>
                  <m:oMath xmlns:m="http://schemas.openxmlformats.org/officeDocument/2006/math">
                    <m:f>
                      <m:fPr>
                        <m:ctrlPr>
                          <a:rPr lang="en-US" i="1" kern="100">
                            <a:latin typeface="Cambria Math" panose="02040503050406030204" pitchFamily="18" charset="0"/>
                            <a:ea typeface="Calibri" panose="020F0502020204030204" pitchFamily="34" charset="0"/>
                            <a:cs typeface="Times New Roman" panose="02020603050405020304" pitchFamily="18" charset="0"/>
                          </a:rPr>
                        </m:ctrlPr>
                      </m:fPr>
                      <m:num>
                        <m:r>
                          <a:rPr lang="en-US" i="1" kern="100">
                            <a:latin typeface="Cambria Math" panose="02040503050406030204" pitchFamily="18" charset="0"/>
                            <a:ea typeface="Calibri" panose="020F0502020204030204" pitchFamily="34" charset="0"/>
                            <a:cs typeface="Times New Roman" panose="02020603050405020304" pitchFamily="18" charset="0"/>
                          </a:rPr>
                          <m:t>𝑊</m:t>
                        </m:r>
                      </m:num>
                      <m:den>
                        <m:sSup>
                          <m:sSupPr>
                            <m:ctrlPr>
                              <a:rPr lang="en-US" i="1" kern="100">
                                <a:latin typeface="Cambria Math" panose="02040503050406030204" pitchFamily="18" charset="0"/>
                                <a:ea typeface="Calibri" panose="020F0502020204030204" pitchFamily="34" charset="0"/>
                                <a:cs typeface="Times New Roman" panose="02020603050405020304" pitchFamily="18" charset="0"/>
                              </a:rPr>
                            </m:ctrlPr>
                          </m:sSupPr>
                          <m:e>
                            <m:r>
                              <a:rPr lang="en-US" i="1" kern="100">
                                <a:latin typeface="Cambria Math" panose="02040503050406030204" pitchFamily="18" charset="0"/>
                                <a:ea typeface="Calibri" panose="020F0502020204030204" pitchFamily="34" charset="0"/>
                                <a:cs typeface="Times New Roman" panose="02020603050405020304" pitchFamily="18" charset="0"/>
                              </a:rPr>
                              <m:t>𝑚</m:t>
                            </m:r>
                          </m:e>
                          <m:sup/>
                        </m:sSup>
                        <m:r>
                          <a:rPr lang="en-US" i="1" kern="100">
                            <a:latin typeface="Cambria Math" panose="02040503050406030204" pitchFamily="18" charset="0"/>
                            <a:ea typeface="Calibri" panose="020F0502020204030204" pitchFamily="34" charset="0"/>
                            <a:cs typeface="Times New Roman" panose="02020603050405020304" pitchFamily="18" charset="0"/>
                          </a:rPr>
                          <m:t>𝐾</m:t>
                        </m:r>
                      </m:den>
                    </m:f>
                  </m:oMath>
                </a14:m>
                <a:r>
                  <a:rPr lang="en-US">
                    <a:solidFill>
                      <a:schemeClr val="dk1"/>
                    </a:solidFill>
                  </a:rPr>
                  <a:t>        Polyethylene HD: k=0.5 </a:t>
                </a:r>
                <a14:m>
                  <m:oMath xmlns:m="http://schemas.openxmlformats.org/officeDocument/2006/math">
                    <m:f>
                      <m:fPr>
                        <m:ctrlPr>
                          <a:rPr lang="en-US" sz="1400" i="1" kern="100"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kern="100">
                            <a:effectLst/>
                            <a:latin typeface="Cambria Math" panose="02040503050406030204" pitchFamily="18" charset="0"/>
                            <a:ea typeface="Calibri" panose="020F0502020204030204" pitchFamily="34" charset="0"/>
                            <a:cs typeface="Times New Roman" panose="02020603050405020304" pitchFamily="18" charset="0"/>
                          </a:rPr>
                          <m:t>𝑊</m:t>
                        </m:r>
                      </m:num>
                      <m:den>
                        <m:sSup>
                          <m:sSupPr>
                            <m:ctrlPr>
                              <a:rPr lang="en-US" sz="14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i="1" kern="100">
                                <a:effectLst/>
                                <a:latin typeface="Cambria Math" panose="02040503050406030204" pitchFamily="18" charset="0"/>
                                <a:ea typeface="Calibri" panose="020F0502020204030204" pitchFamily="34" charset="0"/>
                                <a:cs typeface="Times New Roman" panose="02020603050405020304" pitchFamily="18" charset="0"/>
                              </a:rPr>
                              <m:t>𝑚</m:t>
                            </m:r>
                          </m:e>
                          <m:sup/>
                        </m:sSup>
                        <m:r>
                          <a:rPr lang="en-US" sz="1400" i="1" kern="100">
                            <a:effectLst/>
                            <a:latin typeface="Cambria Math" panose="02040503050406030204" pitchFamily="18" charset="0"/>
                            <a:ea typeface="Calibri" panose="020F0502020204030204" pitchFamily="34" charset="0"/>
                            <a:cs typeface="Times New Roman" panose="02020603050405020304" pitchFamily="18" charset="0"/>
                          </a:rPr>
                          <m:t>𝐾</m:t>
                        </m:r>
                      </m:den>
                    </m:f>
                  </m:oMath>
                </a14:m>
                <a:r>
                  <a:rPr lang="en-US">
                    <a:solidFill>
                      <a:schemeClr val="dk1"/>
                    </a:solidFill>
                  </a:rPr>
                  <a:t>          Polyurethane: k=0.02</a:t>
                </a:r>
                <a14:m>
                  <m:oMath xmlns:m="http://schemas.openxmlformats.org/officeDocument/2006/math">
                    <m:f>
                      <m:fPr>
                        <m:ctrlPr>
                          <a:rPr lang="en-US" i="1" kern="100">
                            <a:latin typeface="Cambria Math" panose="02040503050406030204" pitchFamily="18" charset="0"/>
                            <a:ea typeface="Calibri" panose="020F0502020204030204" pitchFamily="34" charset="0"/>
                            <a:cs typeface="Times New Roman" panose="02020603050405020304" pitchFamily="18" charset="0"/>
                          </a:rPr>
                        </m:ctrlPr>
                      </m:fPr>
                      <m:num>
                        <m:r>
                          <a:rPr lang="en-US" i="1" kern="100">
                            <a:latin typeface="Cambria Math" panose="02040503050406030204" pitchFamily="18" charset="0"/>
                            <a:ea typeface="Calibri" panose="020F0502020204030204" pitchFamily="34" charset="0"/>
                            <a:cs typeface="Times New Roman" panose="02020603050405020304" pitchFamily="18" charset="0"/>
                          </a:rPr>
                          <m:t>𝑊</m:t>
                        </m:r>
                      </m:num>
                      <m:den>
                        <m:sSup>
                          <m:sSupPr>
                            <m:ctrlPr>
                              <a:rPr lang="en-US" i="1" kern="100">
                                <a:latin typeface="Cambria Math" panose="02040503050406030204" pitchFamily="18" charset="0"/>
                                <a:ea typeface="Calibri" panose="020F0502020204030204" pitchFamily="34" charset="0"/>
                                <a:cs typeface="Times New Roman" panose="02020603050405020304" pitchFamily="18" charset="0"/>
                              </a:rPr>
                            </m:ctrlPr>
                          </m:sSupPr>
                          <m:e>
                            <m:r>
                              <a:rPr lang="en-US" i="1" kern="100">
                                <a:latin typeface="Cambria Math" panose="02040503050406030204" pitchFamily="18" charset="0"/>
                                <a:ea typeface="Calibri" panose="020F0502020204030204" pitchFamily="34" charset="0"/>
                                <a:cs typeface="Times New Roman" panose="02020603050405020304" pitchFamily="18" charset="0"/>
                              </a:rPr>
                              <m:t>𝑚</m:t>
                            </m:r>
                          </m:e>
                          <m:sup/>
                        </m:sSup>
                        <m:r>
                          <a:rPr lang="en-US" i="1" kern="100">
                            <a:latin typeface="Cambria Math" panose="02040503050406030204" pitchFamily="18" charset="0"/>
                            <a:ea typeface="Calibri" panose="020F0502020204030204" pitchFamily="34" charset="0"/>
                            <a:cs typeface="Times New Roman" panose="02020603050405020304" pitchFamily="18" charset="0"/>
                          </a:rPr>
                          <m:t>𝐾</m:t>
                        </m:r>
                      </m:den>
                    </m:f>
                  </m:oMath>
                </a14:m>
                <a:r>
                  <a:rPr lang="en-US">
                    <a:solidFill>
                      <a:schemeClr val="dk1"/>
                    </a:solidFill>
                  </a:rPr>
                  <a:t>       Polystyrene(Styrofoam): k=0.03</a:t>
                </a:r>
                <a:r>
                  <a:rPr lang="en-US" kern="100">
                    <a:ea typeface="Calibri" panose="020F0502020204030204" pitchFamily="34" charset="0"/>
                    <a:cs typeface="Times New Roman" panose="02020603050405020304" pitchFamily="18" charset="0"/>
                  </a:rPr>
                  <a:t> </a:t>
                </a:r>
                <a14:m>
                  <m:oMath xmlns:m="http://schemas.openxmlformats.org/officeDocument/2006/math">
                    <m:f>
                      <m:fPr>
                        <m:ctrlPr>
                          <a:rPr lang="en-US" i="1" kern="100">
                            <a:latin typeface="Cambria Math" panose="02040503050406030204" pitchFamily="18" charset="0"/>
                            <a:ea typeface="Calibri" panose="020F0502020204030204" pitchFamily="34" charset="0"/>
                            <a:cs typeface="Times New Roman" panose="02020603050405020304" pitchFamily="18" charset="0"/>
                          </a:rPr>
                        </m:ctrlPr>
                      </m:fPr>
                      <m:num>
                        <m:r>
                          <a:rPr lang="en-US" i="1" kern="100">
                            <a:latin typeface="Cambria Math" panose="02040503050406030204" pitchFamily="18" charset="0"/>
                            <a:ea typeface="Calibri" panose="020F0502020204030204" pitchFamily="34" charset="0"/>
                            <a:cs typeface="Times New Roman" panose="02020603050405020304" pitchFamily="18" charset="0"/>
                          </a:rPr>
                          <m:t>𝑊</m:t>
                        </m:r>
                      </m:num>
                      <m:den>
                        <m:sSup>
                          <m:sSupPr>
                            <m:ctrlPr>
                              <a:rPr lang="en-US" i="1" kern="100">
                                <a:latin typeface="Cambria Math" panose="02040503050406030204" pitchFamily="18" charset="0"/>
                                <a:ea typeface="Calibri" panose="020F0502020204030204" pitchFamily="34" charset="0"/>
                                <a:cs typeface="Times New Roman" panose="02020603050405020304" pitchFamily="18" charset="0"/>
                              </a:rPr>
                            </m:ctrlPr>
                          </m:sSupPr>
                          <m:e>
                            <m:r>
                              <a:rPr lang="en-US" i="1" kern="100">
                                <a:latin typeface="Cambria Math" panose="02040503050406030204" pitchFamily="18" charset="0"/>
                                <a:ea typeface="Calibri" panose="020F0502020204030204" pitchFamily="34" charset="0"/>
                                <a:cs typeface="Times New Roman" panose="02020603050405020304" pitchFamily="18" charset="0"/>
                              </a:rPr>
                              <m:t>𝑚</m:t>
                            </m:r>
                          </m:e>
                          <m:sup/>
                        </m:sSup>
                        <m:r>
                          <a:rPr lang="en-US" i="1" kern="100">
                            <a:latin typeface="Cambria Math" panose="02040503050406030204" pitchFamily="18" charset="0"/>
                            <a:ea typeface="Calibri" panose="020F0502020204030204" pitchFamily="34" charset="0"/>
                            <a:cs typeface="Times New Roman" panose="02020603050405020304" pitchFamily="18" charset="0"/>
                          </a:rPr>
                          <m:t>𝐾</m:t>
                        </m:r>
                      </m:den>
                    </m:f>
                  </m:oMath>
                </a14:m>
                <a:endParaRPr lang="en-US">
                  <a:solidFill>
                    <a:schemeClr val="dk1"/>
                  </a:solidFill>
                </a:endParaRPr>
              </a:p>
              <a:p>
                <a:br>
                  <a:rPr lang="en-US"/>
                </a:br>
                <a:br>
                  <a:rPr lang="en-US"/>
                </a:br>
                <a:r>
                  <a:rPr lang="en-US" b="1">
                    <a:solidFill>
                      <a:schemeClr val="dk1"/>
                    </a:solidFill>
                  </a:rPr>
                  <a:t>Calculations For Polyethylene LD and HD                   Calculations For Insulations</a:t>
                </a:r>
                <a:endParaRPr>
                  <a:solidFill>
                    <a:schemeClr val="dk1"/>
                  </a:solidFill>
                </a:endParaRPr>
              </a:p>
              <a:p>
                <a:r>
                  <a:rPr lang="en-US">
                    <a:solidFill>
                      <a:schemeClr val="dk1"/>
                    </a:solidFill>
                  </a:rPr>
                  <a:t>A = 0.203 m</a:t>
                </a:r>
                <a:r>
                  <a:rPr lang="en-US" baseline="30000">
                    <a:solidFill>
                      <a:schemeClr val="dk1"/>
                    </a:solidFill>
                  </a:rPr>
                  <a:t>2                                                                                                       </a:t>
                </a:r>
                <a:r>
                  <a:rPr lang="en-US">
                    <a:solidFill>
                      <a:schemeClr val="dk1"/>
                    </a:solidFill>
                  </a:rPr>
                  <a:t>L</a:t>
                </a:r>
                <a:r>
                  <a:rPr lang="en-US" baseline="-25000">
                    <a:solidFill>
                      <a:schemeClr val="dk1"/>
                    </a:solidFill>
                  </a:rPr>
                  <a:t>HD</a:t>
                </a:r>
                <a:r>
                  <a:rPr lang="en-US">
                    <a:solidFill>
                      <a:schemeClr val="dk1"/>
                    </a:solidFill>
                  </a:rPr>
                  <a:t> = 68mm (0.068m)</a:t>
                </a:r>
                <a:endParaRPr>
                  <a:solidFill>
                    <a:schemeClr val="dk1"/>
                  </a:solidFill>
                </a:endParaRPr>
              </a:p>
              <a:p>
                <a:r>
                  <a:rPr lang="en-US" err="1">
                    <a:solidFill>
                      <a:schemeClr val="dk1"/>
                    </a:solidFill>
                  </a:rPr>
                  <a:t>R</a:t>
                </a:r>
                <a:r>
                  <a:rPr lang="en-US" baseline="-25000" err="1">
                    <a:solidFill>
                      <a:schemeClr val="dk1"/>
                    </a:solidFill>
                  </a:rPr>
                  <a:t>c</a:t>
                </a:r>
                <a:r>
                  <a:rPr lang="en-US" baseline="-25000">
                    <a:solidFill>
                      <a:schemeClr val="dk1"/>
                    </a:solidFill>
                  </a:rPr>
                  <a:t>,</a:t>
                </a:r>
                <a:r>
                  <a:rPr lang="en-US">
                    <a:solidFill>
                      <a:schemeClr val="dk1"/>
                    </a:solidFill>
                  </a:rPr>
                  <a:t>= 0.246</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𝑊</m:t>
                        </m:r>
                      </m:den>
                    </m:f>
                  </m:oMath>
                </a14:m>
                <a:r>
                  <a:rPr lang="en-US">
                    <a:solidFill>
                      <a:schemeClr val="dk1"/>
                    </a:solidFill>
                  </a:rPr>
                  <a:t>                                                                       L</a:t>
                </a:r>
                <a:r>
                  <a:rPr lang="en-US" baseline="-25000">
                    <a:solidFill>
                      <a:schemeClr val="dk1"/>
                    </a:solidFill>
                  </a:rPr>
                  <a:t>I</a:t>
                </a:r>
                <a:r>
                  <a:rPr lang="en-US">
                    <a:solidFill>
                      <a:schemeClr val="dk1"/>
                    </a:solidFill>
                  </a:rPr>
                  <a:t> = 34mm (0.034m)</a:t>
                </a:r>
                <a:endParaRPr>
                  <a:solidFill>
                    <a:schemeClr val="dk1"/>
                  </a:solidFill>
                </a:endParaRPr>
              </a:p>
              <a:p>
                <a:r>
                  <a:rPr lang="en-US">
                    <a:solidFill>
                      <a:schemeClr val="dk1"/>
                    </a:solidFill>
                  </a:rPr>
                  <a:t>R</a:t>
                </a:r>
                <a:r>
                  <a:rPr lang="en-US" baseline="-25000">
                    <a:solidFill>
                      <a:schemeClr val="dk1"/>
                    </a:solidFill>
                  </a:rPr>
                  <a:t>LD</a:t>
                </a:r>
                <a:r>
                  <a:rPr lang="en-US">
                    <a:solidFill>
                      <a:schemeClr val="dk1"/>
                    </a:solidFill>
                  </a:rPr>
                  <a:t>= 1.523 </a:t>
                </a:r>
                <a14:m>
                  <m:oMath xmlns:m="http://schemas.openxmlformats.org/officeDocument/2006/math">
                    <m:f>
                      <m:fPr>
                        <m:ctrlPr>
                          <a:rPr lang="en-US" i="1" kern="100"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kern="100">
                            <a:effectLst/>
                            <a:latin typeface="Cambria Math" panose="02040503050406030204" pitchFamily="18" charset="0"/>
                            <a:ea typeface="Calibri" panose="020F0502020204030204" pitchFamily="34" charset="0"/>
                            <a:cs typeface="Times New Roman" panose="02020603050405020304" pitchFamily="18" charset="0"/>
                          </a:rPr>
                          <m:t>𝐾</m:t>
                        </m:r>
                      </m:num>
                      <m:den>
                        <m:r>
                          <a:rPr lang="en-US" i="1" kern="100">
                            <a:effectLst/>
                            <a:latin typeface="Cambria Math" panose="02040503050406030204" pitchFamily="18" charset="0"/>
                            <a:ea typeface="Calibri" panose="020F0502020204030204" pitchFamily="34" charset="0"/>
                            <a:cs typeface="Times New Roman" panose="02020603050405020304" pitchFamily="18" charset="0"/>
                          </a:rPr>
                          <m:t>𝑊</m:t>
                        </m:r>
                      </m:den>
                    </m:f>
                  </m:oMath>
                </a14:m>
                <a:r>
                  <a:rPr lang="en-US">
                    <a:solidFill>
                      <a:schemeClr val="dk1"/>
                    </a:solidFill>
                  </a:rPr>
                  <a:t>                                                                     R</a:t>
                </a:r>
                <a:r>
                  <a:rPr lang="en-US" baseline="-25000">
                    <a:solidFill>
                      <a:schemeClr val="dk1"/>
                    </a:solidFill>
                  </a:rPr>
                  <a:t>HD</a:t>
                </a:r>
                <a:r>
                  <a:rPr lang="en-US">
                    <a:solidFill>
                      <a:schemeClr val="dk1"/>
                    </a:solidFill>
                  </a:rPr>
                  <a:t> = 0.670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𝑊</m:t>
                        </m:r>
                      </m:den>
                    </m:f>
                  </m:oMath>
                </a14:m>
                <a:endParaRPr lang="en-US"/>
              </a:p>
              <a:p>
                <a:r>
                  <a:rPr lang="pl-PL">
                    <a:solidFill>
                      <a:schemeClr val="dk1"/>
                    </a:solidFill>
                  </a:rPr>
                  <a:t>R</a:t>
                </a:r>
                <a:r>
                  <a:rPr lang="pl-PL" baseline="-25000">
                    <a:solidFill>
                      <a:schemeClr val="dk1"/>
                    </a:solidFill>
                  </a:rPr>
                  <a:t>HD</a:t>
                </a:r>
                <a:r>
                  <a:rPr lang="pl-PL">
                    <a:solidFill>
                      <a:schemeClr val="dk1"/>
                    </a:solidFill>
                  </a:rPr>
                  <a:t>= 1.005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𝑊</m:t>
                        </m:r>
                      </m:den>
                    </m:f>
                    <m:r>
                      <a:rPr lang="en-US" i="1">
                        <a:latin typeface="Cambria Math" panose="02040503050406030204" pitchFamily="18" charset="0"/>
                      </a:rPr>
                      <m:t> </m:t>
                    </m:r>
                  </m:oMath>
                </a14:m>
                <a:r>
                  <a:rPr lang="pl-PL">
                    <a:solidFill>
                      <a:schemeClr val="dk1"/>
                    </a:solidFill>
                  </a:rPr>
                  <a:t>                                                                 </a:t>
                </a:r>
                <a:r>
                  <a:rPr lang="en-US">
                    <a:solidFill>
                      <a:schemeClr val="dk1"/>
                    </a:solidFill>
                  </a:rPr>
                  <a:t>   </a:t>
                </a:r>
                <a:r>
                  <a:rPr lang="pl-PL">
                    <a:solidFill>
                      <a:schemeClr val="dk1"/>
                    </a:solidFill>
                  </a:rPr>
                  <a:t>R</a:t>
                </a:r>
                <a:r>
                  <a:rPr lang="pl-PL" baseline="-25000">
                    <a:solidFill>
                      <a:schemeClr val="dk1"/>
                    </a:solidFill>
                  </a:rPr>
                  <a:t>P</a:t>
                </a:r>
                <a:r>
                  <a:rPr lang="pl-PL">
                    <a:solidFill>
                      <a:schemeClr val="dk1"/>
                    </a:solidFill>
                  </a:rPr>
                  <a:t> = 8.374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𝑊</m:t>
                        </m:r>
                      </m:den>
                    </m:f>
                  </m:oMath>
                </a14:m>
                <a:endParaRPr lang="pl-PL">
                  <a:solidFill>
                    <a:schemeClr val="dk1"/>
                  </a:solidFill>
                </a:endParaRPr>
              </a:p>
              <a:p>
                <a:r>
                  <a:rPr lang="en-US" err="1">
                    <a:solidFill>
                      <a:schemeClr val="dk1"/>
                    </a:solidFill>
                  </a:rPr>
                  <a:t>q</a:t>
                </a:r>
                <a:r>
                  <a:rPr lang="en-US" baseline="-25000" err="1">
                    <a:solidFill>
                      <a:schemeClr val="dk1"/>
                    </a:solidFill>
                  </a:rPr>
                  <a:t>LD</a:t>
                </a:r>
                <a:r>
                  <a:rPr lang="en-US">
                    <a:solidFill>
                      <a:schemeClr val="dk1"/>
                    </a:solidFill>
                  </a:rPr>
                  <a:t>= 11.31 W                                                                     R</a:t>
                </a:r>
                <a:r>
                  <a:rPr lang="en-US" baseline="-25000">
                    <a:solidFill>
                      <a:schemeClr val="dk1"/>
                    </a:solidFill>
                  </a:rPr>
                  <a:t>S</a:t>
                </a:r>
                <a:r>
                  <a:rPr lang="en-US">
                    <a:solidFill>
                      <a:schemeClr val="dk1"/>
                    </a:solidFill>
                  </a:rPr>
                  <a:t> = 5.583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𝐾</m:t>
                        </m:r>
                      </m:num>
                      <m:den>
                        <m:r>
                          <a:rPr lang="en-US" i="1">
                            <a:latin typeface="Cambria Math" panose="02040503050406030204" pitchFamily="18" charset="0"/>
                          </a:rPr>
                          <m:t>𝑊</m:t>
                        </m:r>
                      </m:den>
                    </m:f>
                    <m:r>
                      <a:rPr lang="en-US" i="1">
                        <a:latin typeface="Cambria Math" panose="02040503050406030204" pitchFamily="18" charset="0"/>
                      </a:rPr>
                      <m:t> </m:t>
                    </m:r>
                  </m:oMath>
                </a14:m>
                <a:endParaRPr lang="en-US">
                  <a:solidFill>
                    <a:schemeClr val="dk1"/>
                  </a:solidFill>
                </a:endParaRPr>
              </a:p>
              <a:p>
                <a:r>
                  <a:rPr lang="en-US" err="1">
                    <a:solidFill>
                      <a:schemeClr val="dk1"/>
                    </a:solidFill>
                  </a:rPr>
                  <a:t>q</a:t>
                </a:r>
                <a:r>
                  <a:rPr lang="en-US" baseline="-25000" err="1">
                    <a:solidFill>
                      <a:schemeClr val="dk1"/>
                    </a:solidFill>
                  </a:rPr>
                  <a:t>HD</a:t>
                </a:r>
                <a:r>
                  <a:rPr lang="en-US">
                    <a:solidFill>
                      <a:schemeClr val="dk1"/>
                    </a:solidFill>
                  </a:rPr>
                  <a:t> = 15.99 W                                                                    </a:t>
                </a:r>
                <a:r>
                  <a:rPr lang="en-US" err="1">
                    <a:solidFill>
                      <a:schemeClr val="dk1"/>
                    </a:solidFill>
                  </a:rPr>
                  <a:t>q</a:t>
                </a:r>
                <a:r>
                  <a:rPr lang="en-US" baseline="-25000" err="1">
                    <a:solidFill>
                      <a:schemeClr val="dk1"/>
                    </a:solidFill>
                  </a:rPr>
                  <a:t>P</a:t>
                </a:r>
                <a:r>
                  <a:rPr lang="en-US" baseline="-25000">
                    <a:solidFill>
                      <a:schemeClr val="dk1"/>
                    </a:solidFill>
                  </a:rPr>
                  <a:t> </a:t>
                </a:r>
                <a:r>
                  <a:rPr lang="en-US">
                    <a:solidFill>
                      <a:schemeClr val="dk1"/>
                    </a:solidFill>
                  </a:rPr>
                  <a:t>= 2.15 W</a:t>
                </a:r>
              </a:p>
              <a:p>
                <a:r>
                  <a:rPr lang="en-US">
                    <a:solidFill>
                      <a:schemeClr val="dk1"/>
                    </a:solidFill>
                  </a:rPr>
                  <a:t>t = 1800s                                                                            </a:t>
                </a:r>
                <a:r>
                  <a:rPr lang="en-US" err="1">
                    <a:solidFill>
                      <a:schemeClr val="dk1"/>
                    </a:solidFill>
                  </a:rPr>
                  <a:t>q</a:t>
                </a:r>
                <a:r>
                  <a:rPr lang="en-US" baseline="-25000" err="1">
                    <a:solidFill>
                      <a:schemeClr val="dk1"/>
                    </a:solidFill>
                  </a:rPr>
                  <a:t>S</a:t>
                </a:r>
                <a:r>
                  <a:rPr lang="en-US" baseline="-25000">
                    <a:solidFill>
                      <a:schemeClr val="dk1"/>
                    </a:solidFill>
                  </a:rPr>
                  <a:t> </a:t>
                </a:r>
                <a:r>
                  <a:rPr lang="en-US">
                    <a:solidFill>
                      <a:schemeClr val="dk1"/>
                    </a:solidFill>
                  </a:rPr>
                  <a:t>= 3.08 W</a:t>
                </a:r>
                <a:endParaRPr>
                  <a:solidFill>
                    <a:schemeClr val="dk1"/>
                  </a:solidFill>
                </a:endParaRPr>
              </a:p>
              <a:p>
                <a:r>
                  <a:rPr lang="en-US">
                    <a:solidFill>
                      <a:schemeClr val="dk1"/>
                    </a:solidFill>
                  </a:rPr>
                  <a:t>E</a:t>
                </a:r>
                <a:r>
                  <a:rPr lang="en-US" baseline="-25000">
                    <a:solidFill>
                      <a:schemeClr val="dk1"/>
                    </a:solidFill>
                  </a:rPr>
                  <a:t>LD</a:t>
                </a:r>
                <a:r>
                  <a:rPr lang="en-US">
                    <a:solidFill>
                      <a:schemeClr val="dk1"/>
                    </a:solidFill>
                  </a:rPr>
                  <a:t> = 20.36 kJ                                                                    E</a:t>
                </a:r>
                <a:r>
                  <a:rPr lang="en-US" baseline="-25000">
                    <a:solidFill>
                      <a:schemeClr val="dk1"/>
                    </a:solidFill>
                  </a:rPr>
                  <a:t>P</a:t>
                </a:r>
                <a:r>
                  <a:rPr lang="en-US">
                    <a:solidFill>
                      <a:schemeClr val="dk1"/>
                    </a:solidFill>
                  </a:rPr>
                  <a:t> = 3.87 kJ</a:t>
                </a:r>
                <a:endParaRPr>
                  <a:solidFill>
                    <a:schemeClr val="dk1"/>
                  </a:solidFill>
                </a:endParaRPr>
              </a:p>
              <a:p>
                <a:r>
                  <a:rPr lang="en-US">
                    <a:solidFill>
                      <a:schemeClr val="dk1"/>
                    </a:solidFill>
                  </a:rPr>
                  <a:t>E</a:t>
                </a:r>
                <a:r>
                  <a:rPr lang="en-US" baseline="-25000">
                    <a:solidFill>
                      <a:schemeClr val="dk1"/>
                    </a:solidFill>
                  </a:rPr>
                  <a:t>HD</a:t>
                </a:r>
                <a:r>
                  <a:rPr lang="en-US">
                    <a:solidFill>
                      <a:schemeClr val="dk1"/>
                    </a:solidFill>
                  </a:rPr>
                  <a:t> = 28.78 kJ                                                                    E</a:t>
                </a:r>
                <a:r>
                  <a:rPr lang="en-US" baseline="-25000">
                    <a:solidFill>
                      <a:schemeClr val="dk1"/>
                    </a:solidFill>
                  </a:rPr>
                  <a:t>S</a:t>
                </a:r>
                <a:r>
                  <a:rPr lang="en-US">
                    <a:solidFill>
                      <a:schemeClr val="dk1"/>
                    </a:solidFill>
                  </a:rPr>
                  <a:t> = 5.54 kJ</a:t>
                </a: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b="1">
                  <a:solidFill>
                    <a:schemeClr val="dk1"/>
                  </a:solidFill>
                </a:endParaRPr>
              </a:p>
              <a:p>
                <a:pPr marL="45720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endParaRPr sz="1100" b="0" i="0" u="none" strike="noStrike" cap="none">
                  <a:solidFill>
                    <a:schemeClr val="dk1"/>
                  </a:solidFill>
                  <a:latin typeface="Calibri"/>
                  <a:ea typeface="Calibri"/>
                  <a:cs typeface="Calibri"/>
                  <a:sym typeface="Calibri"/>
                </a:endParaRPr>
              </a:p>
              <a:p>
                <a:pPr marL="3200400" marR="0" lvl="0" indent="0" algn="l" rtl="0">
                  <a:lnSpc>
                    <a:spcPct val="100000"/>
                  </a:lnSpc>
                  <a:spcBef>
                    <a:spcPts val="12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mc:Choice>
        <mc:Fallback>
          <p:sp>
            <p:nvSpPr>
              <p:cNvPr id="214" name="Google Shape;214;p10"/>
              <p:cNvSpPr txBox="1">
                <a:spLocks noRot="1" noChangeAspect="1" noMove="1" noResize="1" noEditPoints="1" noAdjustHandles="1" noChangeArrowheads="1" noChangeShapeType="1" noTextEdit="1"/>
              </p:cNvSpPr>
              <p:nvPr/>
            </p:nvSpPr>
            <p:spPr>
              <a:xfrm>
                <a:off x="838200" y="1257750"/>
                <a:ext cx="10941600" cy="5821476"/>
              </a:xfrm>
              <a:prstGeom prst="rect">
                <a:avLst/>
              </a:prstGeom>
              <a:blipFill>
                <a:blip r:embed="rId3"/>
                <a:stretch>
                  <a:fillRect l="-223"/>
                </a:stretch>
              </a:blipFill>
              <a:ln>
                <a:noFill/>
              </a:ln>
            </p:spPr>
            <p:txBody>
              <a:bodyPr/>
              <a:lstStyle/>
              <a:p>
                <a:r>
                  <a:rPr lang="en-US">
                    <a:noFill/>
                  </a:rPr>
                  <a:t> </a:t>
                </a:r>
              </a:p>
            </p:txBody>
          </p:sp>
        </mc:Fallback>
      </mc:AlternateContent>
      <p:pic>
        <p:nvPicPr>
          <p:cNvPr id="215" name="Google Shape;215;p10"/>
          <p:cNvPicPr preferRelativeResize="0"/>
          <p:nvPr/>
        </p:nvPicPr>
        <p:blipFill>
          <a:blip r:embed="rId4">
            <a:alphaModFix/>
          </a:blip>
          <a:stretch>
            <a:fillRect/>
          </a:stretch>
        </p:blipFill>
        <p:spPr>
          <a:xfrm>
            <a:off x="7984775" y="3656625"/>
            <a:ext cx="4207224" cy="2442014"/>
          </a:xfrm>
          <a:prstGeom prst="rect">
            <a:avLst/>
          </a:prstGeom>
          <a:noFill/>
          <a:ln>
            <a:noFill/>
          </a:ln>
        </p:spPr>
      </p:pic>
      <p:sp>
        <p:nvSpPr>
          <p:cNvPr id="217" name="Google Shape;217;p10"/>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Chris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4c63c1dd1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Mathematical Modeling for Ice Amount</a:t>
            </a:r>
            <a:endParaRPr/>
          </a:p>
        </p:txBody>
      </p:sp>
      <p:sp>
        <p:nvSpPr>
          <p:cNvPr id="224" name="Google Shape;224;g24c63c1dd1d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400">
                <a:solidFill>
                  <a:schemeClr val="dk1"/>
                </a:solidFill>
              </a:rPr>
              <a:t>Main Dependent equations [2,4]</a:t>
            </a:r>
            <a:endParaRPr sz="1400">
              <a:solidFill>
                <a:schemeClr val="dk1"/>
              </a:solidFill>
            </a:endParaRPr>
          </a:p>
          <a:p>
            <a:pPr marL="0" lvl="0" indent="0" algn="l" rtl="0">
              <a:lnSpc>
                <a:spcPct val="100000"/>
              </a:lnSpc>
              <a:spcBef>
                <a:spcPts val="0"/>
              </a:spcBef>
              <a:spcAft>
                <a:spcPts val="0"/>
              </a:spcAft>
              <a:buNone/>
            </a:pPr>
            <a:r>
              <a:rPr lang="en-US" sz="1400" b="0">
                <a:solidFill>
                  <a:schemeClr val="dk1"/>
                </a:solidFill>
              </a:rPr>
              <a:t>E = m x </a:t>
            </a:r>
            <a:r>
              <a:rPr lang="en-US" sz="1400" b="0" err="1">
                <a:solidFill>
                  <a:schemeClr val="dk1"/>
                </a:solidFill>
              </a:rPr>
              <a:t>h</a:t>
            </a:r>
            <a:r>
              <a:rPr lang="en-US" sz="1400" b="0" baseline="-25000" err="1">
                <a:solidFill>
                  <a:schemeClr val="dk1"/>
                </a:solidFill>
              </a:rPr>
              <a:t>c</a:t>
            </a:r>
            <a:r>
              <a:rPr lang="en-US" sz="1400" b="0">
                <a:solidFill>
                  <a:schemeClr val="dk1"/>
                </a:solidFill>
              </a:rPr>
              <a:t> x ΔT</a:t>
            </a:r>
          </a:p>
          <a:p>
            <a:pPr marL="0" lvl="0" indent="0" algn="l" rtl="0">
              <a:lnSpc>
                <a:spcPct val="100000"/>
              </a:lnSpc>
              <a:spcBef>
                <a:spcPts val="0"/>
              </a:spcBef>
              <a:spcAft>
                <a:spcPts val="0"/>
              </a:spcAft>
              <a:buNone/>
            </a:pPr>
            <a:endParaRPr sz="1400" b="0">
              <a:solidFill>
                <a:schemeClr val="dk1"/>
              </a:solidFill>
            </a:endParaRPr>
          </a:p>
          <a:p>
            <a:pPr marL="0" indent="0">
              <a:lnSpc>
                <a:spcPct val="100000"/>
              </a:lnSpc>
              <a:spcBef>
                <a:spcPts val="0"/>
              </a:spcBef>
              <a:buNone/>
            </a:pPr>
            <a:r>
              <a:rPr lang="en-US" sz="1400" b="0">
                <a:solidFill>
                  <a:schemeClr val="dk1"/>
                </a:solidFill>
              </a:rPr>
              <a:t>E = Energy of the water                                     </a:t>
            </a:r>
            <a:r>
              <a:rPr lang="en-US" sz="1400" b="0" err="1">
                <a:solidFill>
                  <a:schemeClr val="dk1"/>
                </a:solidFill>
              </a:rPr>
              <a:t>h</a:t>
            </a:r>
            <a:r>
              <a:rPr lang="en-US" sz="1400" b="0" baseline="-25000" err="1">
                <a:solidFill>
                  <a:schemeClr val="dk1"/>
                </a:solidFill>
              </a:rPr>
              <a:t>c</a:t>
            </a:r>
            <a:r>
              <a:rPr lang="en-US" sz="1400" b="0">
                <a:solidFill>
                  <a:schemeClr val="dk1"/>
                </a:solidFill>
              </a:rPr>
              <a:t> = specific heat capacity of water                               ΔT = Change in temperature</a:t>
            </a:r>
          </a:p>
          <a:p>
            <a:pPr marL="0" lvl="0" indent="0" algn="l" rtl="0">
              <a:lnSpc>
                <a:spcPct val="100000"/>
              </a:lnSpc>
              <a:spcBef>
                <a:spcPts val="0"/>
              </a:spcBef>
              <a:spcAft>
                <a:spcPts val="0"/>
              </a:spcAft>
              <a:buNone/>
            </a:pPr>
            <a:r>
              <a:rPr lang="en-US" sz="1400" b="0">
                <a:solidFill>
                  <a:schemeClr val="dk1"/>
                </a:solidFill>
              </a:rPr>
              <a:t>m = mass of the water</a:t>
            </a:r>
          </a:p>
          <a:p>
            <a:pPr marL="0" lvl="0" indent="0" algn="l" rtl="0">
              <a:lnSpc>
                <a:spcPct val="100000"/>
              </a:lnSpc>
              <a:spcBef>
                <a:spcPts val="0"/>
              </a:spcBef>
              <a:spcAft>
                <a:spcPts val="0"/>
              </a:spcAft>
              <a:buNone/>
            </a:pPr>
            <a:endParaRPr sz="1400" b="0">
              <a:solidFill>
                <a:schemeClr val="dk1"/>
              </a:solidFill>
            </a:endParaRPr>
          </a:p>
          <a:p>
            <a:pPr marL="0" indent="0">
              <a:lnSpc>
                <a:spcPct val="100000"/>
              </a:lnSpc>
              <a:spcBef>
                <a:spcPts val="0"/>
              </a:spcBef>
              <a:buNone/>
            </a:pPr>
            <a:r>
              <a:rPr lang="en-US" sz="1400">
                <a:solidFill>
                  <a:schemeClr val="dk1"/>
                </a:solidFill>
              </a:rPr>
              <a:t>Values for initial Water in System                                           Values for Inflowing Water</a:t>
            </a:r>
          </a:p>
          <a:p>
            <a:pPr marL="0" indent="0">
              <a:lnSpc>
                <a:spcPct val="100000"/>
              </a:lnSpc>
              <a:spcBef>
                <a:spcPts val="0"/>
              </a:spcBef>
              <a:buNone/>
            </a:pPr>
            <a:r>
              <a:rPr lang="en-US" sz="1400" b="0">
                <a:solidFill>
                  <a:schemeClr val="dk1"/>
                </a:solidFill>
              </a:rPr>
              <a:t>T</a:t>
            </a:r>
            <a:r>
              <a:rPr lang="en-US" sz="1400" b="0" baseline="-25000">
                <a:solidFill>
                  <a:schemeClr val="dk1"/>
                </a:solidFill>
              </a:rPr>
              <a:t>i</a:t>
            </a:r>
            <a:r>
              <a:rPr lang="en-US" sz="1400" b="0">
                <a:solidFill>
                  <a:schemeClr val="dk1"/>
                </a:solidFill>
              </a:rPr>
              <a:t> = 20</a:t>
            </a:r>
            <a:r>
              <a:rPr lang="en-US" sz="1400" b="0" baseline="30000">
                <a:solidFill>
                  <a:schemeClr val="dk1"/>
                </a:solidFill>
              </a:rPr>
              <a:t>o</a:t>
            </a:r>
            <a:r>
              <a:rPr lang="en-US" sz="1400" b="0">
                <a:solidFill>
                  <a:schemeClr val="dk1"/>
                </a:solidFill>
              </a:rPr>
              <a:t>C   </a:t>
            </a:r>
            <a:r>
              <a:rPr lang="en-US" sz="1400" b="0" err="1">
                <a:solidFill>
                  <a:schemeClr val="dk1"/>
                </a:solidFill>
              </a:rPr>
              <a:t>T</a:t>
            </a:r>
            <a:r>
              <a:rPr lang="en-US" sz="1400" b="0" baseline="-25000" err="1">
                <a:solidFill>
                  <a:schemeClr val="dk1"/>
                </a:solidFill>
              </a:rPr>
              <a:t>f</a:t>
            </a:r>
            <a:r>
              <a:rPr lang="en-US" sz="1400" b="0">
                <a:solidFill>
                  <a:schemeClr val="dk1"/>
                </a:solidFill>
              </a:rPr>
              <a:t> = 0</a:t>
            </a:r>
            <a:r>
              <a:rPr lang="en-US" sz="1400" b="0" baseline="30000">
                <a:solidFill>
                  <a:schemeClr val="dk1"/>
                </a:solidFill>
              </a:rPr>
              <a:t>0</a:t>
            </a:r>
            <a:r>
              <a:rPr lang="en-US" sz="1400" b="0">
                <a:solidFill>
                  <a:schemeClr val="dk1"/>
                </a:solidFill>
              </a:rPr>
              <a:t>C   </a:t>
            </a:r>
            <a:r>
              <a:rPr lang="en-US" sz="1400" b="0" err="1">
                <a:solidFill>
                  <a:schemeClr val="dk1"/>
                </a:solidFill>
              </a:rPr>
              <a:t>h</a:t>
            </a:r>
            <a:r>
              <a:rPr lang="en-US" sz="1400" b="0" baseline="-25000" err="1">
                <a:solidFill>
                  <a:schemeClr val="dk1"/>
                </a:solidFill>
              </a:rPr>
              <a:t>c</a:t>
            </a:r>
            <a:r>
              <a:rPr lang="en-US" sz="1400" b="0">
                <a:solidFill>
                  <a:schemeClr val="dk1"/>
                </a:solidFill>
              </a:rPr>
              <a:t> = 4.186 J/</a:t>
            </a:r>
            <a:r>
              <a:rPr lang="en-US" sz="1400" b="0" err="1">
                <a:solidFill>
                  <a:schemeClr val="dk1"/>
                </a:solidFill>
              </a:rPr>
              <a:t>g</a:t>
            </a:r>
            <a:r>
              <a:rPr lang="en-US" sz="1400" b="0" baseline="30000" err="1">
                <a:solidFill>
                  <a:schemeClr val="dk1"/>
                </a:solidFill>
              </a:rPr>
              <a:t>o</a:t>
            </a:r>
            <a:r>
              <a:rPr lang="en-US" sz="1400" b="0" err="1">
                <a:solidFill>
                  <a:schemeClr val="dk1"/>
                </a:solidFill>
              </a:rPr>
              <a:t>C</a:t>
            </a:r>
            <a:r>
              <a:rPr lang="en-US" sz="1400" b="0">
                <a:solidFill>
                  <a:schemeClr val="dk1"/>
                </a:solidFill>
              </a:rPr>
              <a:t>   V = 2.91 gal                  T</a:t>
            </a:r>
            <a:r>
              <a:rPr lang="en-US" sz="1400" b="0" baseline="-25000">
                <a:solidFill>
                  <a:schemeClr val="dk1"/>
                </a:solidFill>
              </a:rPr>
              <a:t>i</a:t>
            </a:r>
            <a:r>
              <a:rPr lang="en-US" sz="1400" b="0">
                <a:solidFill>
                  <a:schemeClr val="dk1"/>
                </a:solidFill>
              </a:rPr>
              <a:t> = 6.8</a:t>
            </a:r>
            <a:r>
              <a:rPr lang="en-US" sz="1400" b="0" baseline="30000">
                <a:solidFill>
                  <a:schemeClr val="dk1"/>
                </a:solidFill>
              </a:rPr>
              <a:t>o</a:t>
            </a:r>
            <a:r>
              <a:rPr lang="en-US" sz="1400" b="0">
                <a:solidFill>
                  <a:schemeClr val="dk1"/>
                </a:solidFill>
              </a:rPr>
              <a:t>C   </a:t>
            </a:r>
            <a:r>
              <a:rPr lang="en-US" sz="1400" b="0" err="1">
                <a:solidFill>
                  <a:schemeClr val="dk1"/>
                </a:solidFill>
              </a:rPr>
              <a:t>T</a:t>
            </a:r>
            <a:r>
              <a:rPr lang="en-US" sz="1400" b="0" baseline="-25000" err="1">
                <a:solidFill>
                  <a:schemeClr val="dk1"/>
                </a:solidFill>
              </a:rPr>
              <a:t>f</a:t>
            </a:r>
            <a:r>
              <a:rPr lang="en-US" sz="1400" b="0">
                <a:solidFill>
                  <a:schemeClr val="dk1"/>
                </a:solidFill>
              </a:rPr>
              <a:t> = 0</a:t>
            </a:r>
            <a:r>
              <a:rPr lang="en-US" sz="1400" b="0" baseline="30000">
                <a:solidFill>
                  <a:schemeClr val="dk1"/>
                </a:solidFill>
              </a:rPr>
              <a:t>o</a:t>
            </a:r>
            <a:r>
              <a:rPr lang="en-US" sz="1400" b="0">
                <a:solidFill>
                  <a:schemeClr val="dk1"/>
                </a:solidFill>
              </a:rPr>
              <a:t>C   </a:t>
            </a:r>
            <a:r>
              <a:rPr lang="en-US" sz="1400" b="0" err="1">
                <a:solidFill>
                  <a:schemeClr val="dk1"/>
                </a:solidFill>
              </a:rPr>
              <a:t>h</a:t>
            </a:r>
            <a:r>
              <a:rPr lang="en-US" sz="1400" b="0" baseline="-25000" err="1">
                <a:solidFill>
                  <a:schemeClr val="dk1"/>
                </a:solidFill>
              </a:rPr>
              <a:t>c</a:t>
            </a:r>
            <a:r>
              <a:rPr lang="en-US" sz="1400" b="0">
                <a:solidFill>
                  <a:schemeClr val="dk1"/>
                </a:solidFill>
              </a:rPr>
              <a:t> = 4.186 J/</a:t>
            </a:r>
            <a:r>
              <a:rPr lang="en-US" sz="1400" b="0" err="1">
                <a:solidFill>
                  <a:schemeClr val="dk1"/>
                </a:solidFill>
              </a:rPr>
              <a:t>g</a:t>
            </a:r>
            <a:r>
              <a:rPr lang="en-US" sz="1400" b="0" baseline="30000" err="1">
                <a:solidFill>
                  <a:schemeClr val="dk1"/>
                </a:solidFill>
              </a:rPr>
              <a:t>o</a:t>
            </a:r>
            <a:r>
              <a:rPr lang="en-US" sz="1400" b="0" err="1">
                <a:solidFill>
                  <a:schemeClr val="dk1"/>
                </a:solidFill>
              </a:rPr>
              <a:t>C</a:t>
            </a:r>
            <a:r>
              <a:rPr lang="en-US" sz="1400" b="0">
                <a:solidFill>
                  <a:schemeClr val="dk1"/>
                </a:solidFill>
              </a:rPr>
              <a:t> ͘ </a:t>
            </a:r>
            <a:r>
              <a:rPr lang="en-US" sz="1400" b="0" err="1">
                <a:solidFill>
                  <a:schemeClr val="dk1"/>
                </a:solidFill>
              </a:rPr>
              <a:t>m</a:t>
            </a:r>
            <a:r>
              <a:rPr lang="en-US" sz="1400" b="0" baseline="-25000" err="1">
                <a:solidFill>
                  <a:schemeClr val="dk1"/>
                </a:solidFill>
              </a:rPr>
              <a:t>fr</a:t>
            </a:r>
            <a:r>
              <a:rPr lang="en-US" sz="1400" b="0">
                <a:solidFill>
                  <a:schemeClr val="dk1"/>
                </a:solidFill>
              </a:rPr>
              <a:t> = 0.2527 kg/s   t = 1800 s</a:t>
            </a: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indent="0">
              <a:lnSpc>
                <a:spcPct val="100000"/>
              </a:lnSpc>
              <a:spcBef>
                <a:spcPts val="0"/>
              </a:spcBef>
              <a:buNone/>
            </a:pPr>
            <a:r>
              <a:rPr lang="en-US" sz="1400">
                <a:solidFill>
                  <a:schemeClr val="dk1"/>
                </a:solidFill>
              </a:rPr>
              <a:t>Calculation for Initial Water in system                                    Calculation for Inflowing Water</a:t>
            </a:r>
            <a:endParaRPr lang="en-US" sz="1400" b="0">
              <a:solidFill>
                <a:schemeClr val="dk1"/>
              </a:solidFill>
            </a:endParaRPr>
          </a:p>
          <a:p>
            <a:pPr marL="0" indent="0">
              <a:lnSpc>
                <a:spcPct val="100000"/>
              </a:lnSpc>
              <a:spcBef>
                <a:spcPts val="0"/>
              </a:spcBef>
              <a:buNone/>
            </a:pPr>
            <a:r>
              <a:rPr lang="en-US" sz="1400" b="0">
                <a:solidFill>
                  <a:schemeClr val="dk1"/>
                </a:solidFill>
              </a:rPr>
              <a:t>m = V * 3.79 = 11.02 kg                                                              m = 0.2527 x (1800) = 454.86 kg</a:t>
            </a:r>
          </a:p>
          <a:p>
            <a:pPr marL="0" indent="0">
              <a:lnSpc>
                <a:spcPct val="100000"/>
              </a:lnSpc>
              <a:spcBef>
                <a:spcPts val="0"/>
              </a:spcBef>
              <a:buNone/>
            </a:pPr>
            <a:r>
              <a:rPr lang="en-US" sz="1400" b="0">
                <a:solidFill>
                  <a:schemeClr val="dk1"/>
                </a:solidFill>
              </a:rPr>
              <a:t>E</a:t>
            </a:r>
            <a:r>
              <a:rPr lang="en-US" sz="1400" b="0" baseline="-25000">
                <a:solidFill>
                  <a:schemeClr val="dk1"/>
                </a:solidFill>
              </a:rPr>
              <a:t>i</a:t>
            </a:r>
            <a:r>
              <a:rPr lang="en-US" sz="1400" b="0">
                <a:solidFill>
                  <a:schemeClr val="dk1"/>
                </a:solidFill>
              </a:rPr>
              <a:t> = m x </a:t>
            </a:r>
            <a:r>
              <a:rPr lang="en-US" sz="1400" b="0" err="1">
                <a:solidFill>
                  <a:schemeClr val="dk1"/>
                </a:solidFill>
              </a:rPr>
              <a:t>h</a:t>
            </a:r>
            <a:r>
              <a:rPr lang="en-US" sz="1400" b="0" baseline="-25000" err="1">
                <a:solidFill>
                  <a:schemeClr val="dk1"/>
                </a:solidFill>
              </a:rPr>
              <a:t>c</a:t>
            </a:r>
            <a:r>
              <a:rPr lang="en-US" sz="1400" b="0">
                <a:solidFill>
                  <a:schemeClr val="dk1"/>
                </a:solidFill>
              </a:rPr>
              <a:t> x (T</a:t>
            </a:r>
            <a:r>
              <a:rPr lang="en-US" sz="1400" b="0" baseline="-25000">
                <a:solidFill>
                  <a:schemeClr val="dk1"/>
                </a:solidFill>
              </a:rPr>
              <a:t>i</a:t>
            </a:r>
            <a:r>
              <a:rPr lang="en-US" sz="1400" b="0">
                <a:solidFill>
                  <a:schemeClr val="dk1"/>
                </a:solidFill>
              </a:rPr>
              <a:t> - </a:t>
            </a:r>
            <a:r>
              <a:rPr lang="en-US" sz="1400" b="0" err="1">
                <a:solidFill>
                  <a:schemeClr val="dk1"/>
                </a:solidFill>
              </a:rPr>
              <a:t>T</a:t>
            </a:r>
            <a:r>
              <a:rPr lang="en-US" sz="1400" b="0" baseline="-25000" err="1">
                <a:solidFill>
                  <a:schemeClr val="dk1"/>
                </a:solidFill>
              </a:rPr>
              <a:t>f</a:t>
            </a:r>
            <a:r>
              <a:rPr lang="en-US" sz="1400" b="0">
                <a:solidFill>
                  <a:schemeClr val="dk1"/>
                </a:solidFill>
              </a:rPr>
              <a:t>) = 922.45 kJ                                                E</a:t>
            </a:r>
            <a:r>
              <a:rPr lang="en-US" sz="1400" b="0" baseline="-25000">
                <a:solidFill>
                  <a:schemeClr val="dk1"/>
                </a:solidFill>
              </a:rPr>
              <a:t>m</a:t>
            </a:r>
            <a:r>
              <a:rPr lang="en-US" sz="1400" b="0">
                <a:solidFill>
                  <a:schemeClr val="dk1"/>
                </a:solidFill>
              </a:rPr>
              <a:t> = m x </a:t>
            </a:r>
            <a:r>
              <a:rPr lang="en-US" sz="1400" b="0" err="1">
                <a:solidFill>
                  <a:schemeClr val="dk1"/>
                </a:solidFill>
              </a:rPr>
              <a:t>h</a:t>
            </a:r>
            <a:r>
              <a:rPr lang="en-US" sz="1400" b="0" baseline="-25000" err="1">
                <a:solidFill>
                  <a:schemeClr val="dk1"/>
                </a:solidFill>
              </a:rPr>
              <a:t>c</a:t>
            </a:r>
            <a:r>
              <a:rPr lang="en-US" sz="1400" b="0">
                <a:solidFill>
                  <a:schemeClr val="dk1"/>
                </a:solidFill>
              </a:rPr>
              <a:t> x (T</a:t>
            </a:r>
            <a:r>
              <a:rPr lang="en-US" sz="1400" b="0" baseline="-25000">
                <a:solidFill>
                  <a:schemeClr val="dk1"/>
                </a:solidFill>
              </a:rPr>
              <a:t>i</a:t>
            </a:r>
            <a:r>
              <a:rPr lang="en-US" sz="1400" b="0">
                <a:solidFill>
                  <a:schemeClr val="dk1"/>
                </a:solidFill>
              </a:rPr>
              <a:t> - </a:t>
            </a:r>
            <a:r>
              <a:rPr lang="en-US" sz="1400" b="0" err="1">
                <a:solidFill>
                  <a:schemeClr val="dk1"/>
                </a:solidFill>
              </a:rPr>
              <a:t>T</a:t>
            </a:r>
            <a:r>
              <a:rPr lang="en-US" sz="1400" b="0" baseline="-25000" err="1">
                <a:solidFill>
                  <a:schemeClr val="dk1"/>
                </a:solidFill>
              </a:rPr>
              <a:t>f</a:t>
            </a:r>
            <a:r>
              <a:rPr lang="en-US" sz="1400" b="0">
                <a:solidFill>
                  <a:schemeClr val="dk1"/>
                </a:solidFill>
              </a:rPr>
              <a:t>) = 12947.50 kJ</a:t>
            </a:r>
          </a:p>
          <a:p>
            <a:pPr marL="0" lvl="0" indent="0" algn="l" rtl="0">
              <a:lnSpc>
                <a:spcPct val="100000"/>
              </a:lnSpc>
              <a:spcBef>
                <a:spcPts val="0"/>
              </a:spcBef>
              <a:spcAft>
                <a:spcPts val="0"/>
              </a:spcAft>
              <a:buNone/>
            </a:pPr>
            <a:endParaRPr sz="1400" b="0">
              <a:solidFill>
                <a:schemeClr val="dk1"/>
              </a:solidFill>
            </a:endParaRPr>
          </a:p>
          <a:p>
            <a:pPr marL="0" lvl="0" indent="0" algn="l" rtl="0">
              <a:lnSpc>
                <a:spcPct val="100000"/>
              </a:lnSpc>
              <a:spcBef>
                <a:spcPts val="0"/>
              </a:spcBef>
              <a:spcAft>
                <a:spcPts val="0"/>
              </a:spcAft>
              <a:buNone/>
            </a:pPr>
            <a:r>
              <a:rPr lang="en-US" sz="1400">
                <a:solidFill>
                  <a:schemeClr val="dk1"/>
                </a:solidFill>
              </a:rPr>
              <a:t>Final Ice Calculation</a:t>
            </a:r>
          </a:p>
          <a:p>
            <a:pPr marL="0" lvl="0" indent="0" algn="l" rtl="0">
              <a:lnSpc>
                <a:spcPct val="100000"/>
              </a:lnSpc>
              <a:spcBef>
                <a:spcPts val="0"/>
              </a:spcBef>
              <a:spcAft>
                <a:spcPts val="0"/>
              </a:spcAft>
              <a:buNone/>
            </a:pPr>
            <a:r>
              <a:rPr lang="en-US" sz="1400" b="0">
                <a:solidFill>
                  <a:schemeClr val="dk1"/>
                </a:solidFill>
              </a:rPr>
              <a:t>E</a:t>
            </a:r>
            <a:r>
              <a:rPr lang="en-US" sz="1400" b="0" baseline="-25000">
                <a:solidFill>
                  <a:schemeClr val="dk1"/>
                </a:solidFill>
              </a:rPr>
              <a:t>f</a:t>
            </a:r>
            <a:r>
              <a:rPr lang="en-US" sz="1400" b="0">
                <a:solidFill>
                  <a:schemeClr val="dk1"/>
                </a:solidFill>
              </a:rPr>
              <a:t> = E</a:t>
            </a:r>
            <a:r>
              <a:rPr lang="en-US" sz="1400" b="0" baseline="-25000">
                <a:solidFill>
                  <a:schemeClr val="dk1"/>
                </a:solidFill>
              </a:rPr>
              <a:t>i </a:t>
            </a:r>
            <a:r>
              <a:rPr lang="en-US" sz="1400" b="0">
                <a:solidFill>
                  <a:schemeClr val="dk1"/>
                </a:solidFill>
              </a:rPr>
              <a:t>+ E</a:t>
            </a:r>
            <a:r>
              <a:rPr lang="en-US" sz="1400" b="0" baseline="-25000">
                <a:solidFill>
                  <a:schemeClr val="dk1"/>
                </a:solidFill>
              </a:rPr>
              <a:t>m </a:t>
            </a:r>
            <a:r>
              <a:rPr lang="en-US" sz="1400" b="0">
                <a:solidFill>
                  <a:schemeClr val="dk1"/>
                </a:solidFill>
              </a:rPr>
              <a:t>= 13869.95 kJ</a:t>
            </a:r>
          </a:p>
          <a:p>
            <a:pPr marL="0" indent="0">
              <a:lnSpc>
                <a:spcPct val="100000"/>
              </a:lnSpc>
              <a:spcBef>
                <a:spcPts val="0"/>
              </a:spcBef>
              <a:buNone/>
            </a:pPr>
            <a:r>
              <a:rPr lang="en-US" sz="1400" b="0">
                <a:solidFill>
                  <a:schemeClr val="dk1"/>
                </a:solidFill>
              </a:rPr>
              <a:t>Ice can absorb 334 kJ per kg </a:t>
            </a:r>
          </a:p>
          <a:p>
            <a:pPr marL="0" indent="0">
              <a:lnSpc>
                <a:spcPct val="100000"/>
              </a:lnSpc>
              <a:spcBef>
                <a:spcPts val="0"/>
              </a:spcBef>
              <a:buNone/>
            </a:pPr>
            <a:r>
              <a:rPr lang="en-US" sz="1400" b="0">
                <a:solidFill>
                  <a:schemeClr val="dk1"/>
                </a:solidFill>
              </a:rPr>
              <a:t>m</a:t>
            </a:r>
            <a:r>
              <a:rPr lang="en-US" sz="1400" b="0" baseline="-25000">
                <a:solidFill>
                  <a:schemeClr val="dk1"/>
                </a:solidFill>
              </a:rPr>
              <a:t>ice</a:t>
            </a:r>
            <a:r>
              <a:rPr lang="en-US" sz="1400" b="0">
                <a:solidFill>
                  <a:schemeClr val="dk1"/>
                </a:solidFill>
              </a:rPr>
              <a:t> =  41.52 kg or 91.54 </a:t>
            </a:r>
            <a:r>
              <a:rPr lang="en-US" sz="1400" b="0" err="1">
                <a:solidFill>
                  <a:schemeClr val="dk1"/>
                </a:solidFill>
              </a:rPr>
              <a:t>lbs</a:t>
            </a:r>
            <a:endParaRPr lang="en-US" sz="1400" b="0">
              <a:solidFill>
                <a:schemeClr val="dk1"/>
              </a:solidFill>
            </a:endParaRPr>
          </a:p>
          <a:p>
            <a:pPr marL="0" lvl="0" indent="0" algn="ctr" rtl="0">
              <a:lnSpc>
                <a:spcPct val="100000"/>
              </a:lnSpc>
              <a:spcBef>
                <a:spcPts val="0"/>
              </a:spcBef>
              <a:spcAft>
                <a:spcPts val="0"/>
              </a:spcAft>
              <a:buNone/>
            </a:pPr>
            <a:endParaRPr sz="1400" b="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b="0">
              <a:solidFill>
                <a:schemeClr val="dk1"/>
              </a:solidFill>
            </a:endParaRPr>
          </a:p>
        </p:txBody>
      </p:sp>
      <p:sp>
        <p:nvSpPr>
          <p:cNvPr id="225" name="Google Shape;225;g24c63c1dd1d_0_0"/>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Chris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1</a:t>
            </a:r>
            <a:r>
              <a:rPr lang="en-US" sz="1600">
                <a:solidFill>
                  <a:srgbClr val="003366"/>
                </a:solidFill>
              </a:rPr>
              <a:t>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1"/>
          <p:cNvSpPr txBox="1">
            <a:spLocks noGrp="1"/>
          </p:cNvSpPr>
          <p:nvPr>
            <p:ph type="title"/>
          </p:nvPr>
        </p:nvSpPr>
        <p:spPr>
          <a:xfrm>
            <a:off x="838200" y="2341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ct val="100000"/>
              <a:buFont typeface="Arial"/>
              <a:buNone/>
            </a:pPr>
            <a:r>
              <a:rPr lang="en-US"/>
              <a:t>Pressure Drop Shell and Tube</a:t>
            </a:r>
            <a:endParaRPr/>
          </a:p>
          <a:p>
            <a:pPr marL="0" lvl="0" indent="0" algn="l" rtl="0">
              <a:lnSpc>
                <a:spcPct val="90000"/>
              </a:lnSpc>
              <a:spcBef>
                <a:spcPts val="0"/>
              </a:spcBef>
              <a:spcAft>
                <a:spcPts val="0"/>
              </a:spcAft>
              <a:buClr>
                <a:srgbClr val="003366"/>
              </a:buClr>
              <a:buSzPct val="100000"/>
              <a:buFont typeface="Arial"/>
              <a:buNone/>
            </a:pPr>
            <a:endParaRPr/>
          </a:p>
        </p:txBody>
      </p:sp>
      <p:pic>
        <p:nvPicPr>
          <p:cNvPr id="232" name="Google Shape;232;p11"/>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33" name="Google Shape;233;p11"/>
          <p:cNvSpPr txBox="1"/>
          <p:nvPr/>
        </p:nvSpPr>
        <p:spPr>
          <a:xfrm>
            <a:off x="1071285" y="1011417"/>
            <a:ext cx="10941600" cy="43824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sz="1900" b="1" i="0" u="none" strike="noStrike" cap="none">
                <a:solidFill>
                  <a:schemeClr val="dk1"/>
                </a:solidFill>
                <a:latin typeface="Arial"/>
                <a:ea typeface="Arial"/>
                <a:cs typeface="Arial"/>
                <a:sym typeface="Arial"/>
              </a:rPr>
              <a:t>Main Dependent equations [</a:t>
            </a:r>
            <a:r>
              <a:rPr lang="en-US" sz="1900" b="1">
                <a:solidFill>
                  <a:schemeClr val="dk1"/>
                </a:solidFill>
              </a:rPr>
              <a:t>4</a:t>
            </a:r>
            <a:r>
              <a:rPr lang="en-US" sz="1900" b="1" i="0" u="none" strike="noStrike" cap="none">
                <a:solidFill>
                  <a:schemeClr val="dk1"/>
                </a:solidFill>
                <a:latin typeface="Arial"/>
                <a:ea typeface="Arial"/>
                <a:cs typeface="Arial"/>
                <a:sym typeface="Arial"/>
              </a:rPr>
              <a:t>]</a:t>
            </a:r>
            <a:r>
              <a:rPr lang="en-US" sz="1900" b="1">
                <a:solidFill>
                  <a:schemeClr val="dk1"/>
                </a:solidFill>
              </a:rPr>
              <a:t> </a:t>
            </a:r>
          </a:p>
          <a:p>
            <a:pPr marL="0" marR="0" lvl="0" indent="0" algn="l" rtl="0">
              <a:lnSpc>
                <a:spcPct val="100000"/>
              </a:lnSpc>
              <a:spcBef>
                <a:spcPts val="0"/>
              </a:spcBef>
              <a:spcAft>
                <a:spcPts val="0"/>
              </a:spcAft>
              <a:buClr>
                <a:schemeClr val="dk1"/>
              </a:buClr>
              <a:buSzPts val="1100"/>
              <a:buFont typeface="Arial"/>
              <a:buNone/>
            </a:pPr>
            <a:endParaRPr sz="1900" b="1">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900" b="1">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rial"/>
                <a:ea typeface="Arial"/>
                <a:cs typeface="Arial"/>
                <a:sym typeface="Arial"/>
              </a:rPr>
              <a:t>		</a:t>
            </a:r>
            <a:endParaRPr sz="1500" b="0" i="0" u="none" strike="noStrike" cap="none">
              <a:solidFill>
                <a:schemeClr val="dk1"/>
              </a:solidFill>
              <a:latin typeface="Arial"/>
              <a:ea typeface="Arial"/>
              <a:cs typeface="Arial"/>
              <a:sym typeface="Arial"/>
            </a:endParaRPr>
          </a:p>
          <a:p>
            <a:r>
              <a:rPr lang="en-US" sz="1500" b="0" i="0" u="none" strike="noStrike" cap="none">
                <a:solidFill>
                  <a:schemeClr val="dk1"/>
                </a:solidFill>
                <a:latin typeface="Arial"/>
                <a:ea typeface="Arial"/>
                <a:cs typeface="Arial"/>
                <a:sym typeface="Arial"/>
              </a:rPr>
              <a:t>p</a:t>
            </a:r>
            <a:r>
              <a:rPr lang="en-US" sz="1500">
                <a:solidFill>
                  <a:schemeClr val="dk1"/>
                </a:solidFill>
              </a:rPr>
              <a:t> </a:t>
            </a:r>
            <a:r>
              <a:rPr lang="en-US" sz="1500" b="0" i="0" u="none" strike="noStrike" cap="none">
                <a:solidFill>
                  <a:schemeClr val="dk1"/>
                </a:solidFill>
                <a:latin typeface="Arial"/>
                <a:ea typeface="Arial"/>
                <a:cs typeface="Arial"/>
                <a:sym typeface="Arial"/>
              </a:rPr>
              <a:t>=</a:t>
            </a:r>
            <a:r>
              <a:rPr lang="en-US" sz="1500">
                <a:solidFill>
                  <a:schemeClr val="dk1"/>
                </a:solidFill>
              </a:rPr>
              <a:t> </a:t>
            </a:r>
            <a:r>
              <a:rPr lang="en-US" sz="1500" b="0" i="0" u="none" strike="noStrike" cap="none">
                <a:solidFill>
                  <a:schemeClr val="dk1"/>
                </a:solidFill>
                <a:latin typeface="Arial"/>
                <a:ea typeface="Arial"/>
                <a:cs typeface="Arial"/>
                <a:sym typeface="Arial"/>
              </a:rPr>
              <a:t> </a:t>
            </a:r>
            <a:r>
              <a:rPr lang="en-US" sz="1500">
                <a:solidFill>
                  <a:schemeClr val="dk1"/>
                </a:solidFill>
              </a:rPr>
              <a:t>    </a:t>
            </a:r>
            <a:r>
              <a:rPr lang="en-US" sz="1500" b="0" i="0" u="none" strike="noStrike" cap="none">
                <a:solidFill>
                  <a:schemeClr val="dk1"/>
                </a:solidFill>
                <a:latin typeface="Arial"/>
                <a:ea typeface="Arial"/>
                <a:cs typeface="Arial"/>
                <a:sym typeface="Arial"/>
              </a:rPr>
              <a:t>pressure</a:t>
            </a:r>
            <a:r>
              <a:rPr lang="en-US" sz="1500">
                <a:solidFill>
                  <a:schemeClr val="dk1"/>
                </a:solidFill>
              </a:rPr>
              <a:t>                                 </a:t>
            </a:r>
            <a:r>
              <a:rPr lang="en-US" sz="1500" b="0" i="0" u="none" strike="noStrike" cap="none">
                <a:solidFill>
                  <a:schemeClr val="dk1"/>
                </a:solidFill>
                <a:latin typeface="Arial"/>
                <a:ea typeface="Arial"/>
                <a:cs typeface="Arial"/>
                <a:sym typeface="Arial"/>
              </a:rPr>
              <a:t>⍴ = density</a:t>
            </a:r>
            <a:r>
              <a:rPr lang="en-US" sz="1500"/>
              <a:t> </a:t>
            </a:r>
            <a:r>
              <a:rPr lang="en-US" sz="1500">
                <a:solidFill>
                  <a:schemeClr val="dk1"/>
                </a:solidFill>
              </a:rPr>
              <a:t>                 </a:t>
            </a:r>
            <a:r>
              <a:rPr lang="en-US" sz="1500" b="0" i="0" u="none" strike="noStrike" cap="none">
                <a:solidFill>
                  <a:schemeClr val="dk1"/>
                </a:solidFill>
                <a:latin typeface="Arial"/>
                <a:ea typeface="Arial"/>
                <a:cs typeface="Arial"/>
                <a:sym typeface="Arial"/>
              </a:rPr>
              <a:t>V = avg. velocity</a:t>
            </a:r>
            <a:r>
              <a:rPr lang="en-US" sz="1500">
                <a:solidFill>
                  <a:schemeClr val="dk1"/>
                </a:solidFill>
              </a:rPr>
              <a:t> </a:t>
            </a:r>
          </a:p>
          <a:p>
            <a:r>
              <a:rPr lang="en-US" sz="1500" b="0" i="0" u="none" strike="noStrike" cap="none">
                <a:solidFill>
                  <a:schemeClr val="dk1"/>
                </a:solidFill>
                <a:latin typeface="Arial"/>
                <a:ea typeface="Arial"/>
                <a:cs typeface="Arial"/>
                <a:sym typeface="Arial"/>
              </a:rPr>
              <a:t>L =</a:t>
            </a:r>
            <a:r>
              <a:rPr lang="en-US" sz="1500">
                <a:solidFill>
                  <a:schemeClr val="dk1"/>
                </a:solidFill>
              </a:rPr>
              <a:t> </a:t>
            </a:r>
            <a:r>
              <a:rPr lang="en-US" sz="1500" b="0" i="0" u="none" strike="noStrike" cap="none">
                <a:solidFill>
                  <a:schemeClr val="dk1"/>
                </a:solidFill>
                <a:latin typeface="Arial"/>
                <a:ea typeface="Arial"/>
                <a:cs typeface="Arial"/>
                <a:sym typeface="Arial"/>
              </a:rPr>
              <a:t> </a:t>
            </a:r>
            <a:r>
              <a:rPr lang="en-US" sz="1500">
                <a:solidFill>
                  <a:schemeClr val="dk1"/>
                </a:solidFill>
              </a:rPr>
              <a:t>    </a:t>
            </a:r>
            <a:r>
              <a:rPr lang="en-US" sz="1500" b="0" i="0" u="none" strike="noStrike" cap="none">
                <a:solidFill>
                  <a:schemeClr val="dk1"/>
                </a:solidFill>
                <a:latin typeface="Arial"/>
                <a:ea typeface="Arial"/>
                <a:cs typeface="Arial"/>
                <a:sym typeface="Arial"/>
              </a:rPr>
              <a:t>pipe length</a:t>
            </a:r>
            <a:r>
              <a:rPr lang="en-US" sz="1500">
                <a:solidFill>
                  <a:schemeClr val="dk1"/>
                </a:solidFill>
              </a:rPr>
              <a:t>                             </a:t>
            </a:r>
            <a:r>
              <a:rPr lang="en-US" sz="1500" b="0" i="0" u="none" strike="noStrike" cap="none">
                <a:solidFill>
                  <a:schemeClr val="dk1"/>
                </a:solidFill>
                <a:latin typeface="Arial"/>
                <a:ea typeface="Arial"/>
                <a:cs typeface="Arial"/>
                <a:sym typeface="Arial"/>
              </a:rPr>
              <a:t>D</a:t>
            </a:r>
            <a:r>
              <a:rPr lang="en-US" sz="1500">
                <a:solidFill>
                  <a:schemeClr val="dk1"/>
                </a:solidFill>
              </a:rPr>
              <a:t> </a:t>
            </a:r>
            <a:r>
              <a:rPr lang="en-US" sz="1500" b="0" i="0" u="none" strike="noStrike" cap="none">
                <a:solidFill>
                  <a:schemeClr val="dk1"/>
                </a:solidFill>
                <a:latin typeface="Arial"/>
                <a:ea typeface="Arial"/>
                <a:cs typeface="Arial"/>
                <a:sym typeface="Arial"/>
              </a:rPr>
              <a:t>= pipe diameter</a:t>
            </a:r>
            <a:r>
              <a:rPr lang="en-US" sz="1500">
                <a:solidFill>
                  <a:schemeClr val="dk1"/>
                </a:solidFill>
              </a:rPr>
              <a:t>        ƒ = friction factor (from Colebrook Eqn.) </a:t>
            </a:r>
            <a:endParaRPr lang="en-US" sz="1500" b="0" i="0" u="none" strike="noStrike" cap="none">
              <a:solidFill>
                <a:schemeClr val="dk1"/>
              </a:solidFill>
              <a:latin typeface="Arial"/>
              <a:ea typeface="Arial"/>
              <a:cs typeface="Arial"/>
            </a:endParaRPr>
          </a:p>
          <a:p>
            <a:endParaRPr lang="en-US" sz="1500">
              <a:solidFill>
                <a:schemeClr val="dk1"/>
              </a:solidFill>
            </a:endParaRPr>
          </a:p>
          <a:p>
            <a:pPr marL="0" marR="0" lvl="0" indent="0" algn="l">
              <a:lnSpc>
                <a:spcPct val="100000"/>
              </a:lnSpc>
              <a:spcBef>
                <a:spcPts val="0"/>
              </a:spcBef>
              <a:spcAft>
                <a:spcPts val="0"/>
              </a:spcAft>
              <a:buSzPts val="1100"/>
              <a:buFont typeface="Arial"/>
              <a:buNone/>
            </a:pPr>
            <a:r>
              <a:rPr lang="en-US" sz="1500" u="sng">
                <a:solidFill>
                  <a:schemeClr val="dk1"/>
                </a:solidFill>
              </a:rPr>
              <a:t>Straight Tube</a:t>
            </a:r>
          </a:p>
          <a:p>
            <a:pPr marL="0" marR="0" lvl="0" indent="0" algn="l">
              <a:lnSpc>
                <a:spcPct val="100000"/>
              </a:lnSpc>
              <a:spcBef>
                <a:spcPts val="0"/>
              </a:spcBef>
              <a:spcAft>
                <a:spcPts val="0"/>
              </a:spcAft>
              <a:buSzPts val="1100"/>
              <a:buFont typeface="Arial"/>
              <a:buNone/>
            </a:pPr>
            <a:endParaRPr lang="en-US" sz="1500" u="sng">
              <a:solidFill>
                <a:schemeClr val="dk1"/>
              </a:solidFill>
            </a:endParaRPr>
          </a:p>
          <a:p>
            <a:pPr>
              <a:buClr>
                <a:schemeClr val="dk1"/>
              </a:buClr>
              <a:buSzPts val="1100"/>
            </a:pPr>
            <a:r>
              <a:rPr lang="en-US" sz="1500" b="0" i="0" u="none" strike="noStrike" cap="none" err="1">
                <a:solidFill>
                  <a:schemeClr val="dk1"/>
                </a:solidFill>
                <a:latin typeface="Arial"/>
                <a:ea typeface="Arial"/>
                <a:cs typeface="Arial"/>
                <a:sym typeface="Arial"/>
              </a:rPr>
              <a:t>Δp</a:t>
            </a:r>
            <a:r>
              <a:rPr lang="en-US" sz="1500" b="0" i="0" u="none" strike="noStrike" cap="none">
                <a:solidFill>
                  <a:schemeClr val="dk1"/>
                </a:solidFill>
                <a:latin typeface="Arial"/>
                <a:ea typeface="Arial"/>
                <a:cs typeface="Arial"/>
                <a:sym typeface="Arial"/>
              </a:rPr>
              <a:t> = </a:t>
            </a:r>
            <a:r>
              <a:rPr lang="en-US" sz="1500" b="1" i="0" u="none" strike="noStrike" cap="none">
                <a:solidFill>
                  <a:schemeClr val="dk1"/>
                </a:solidFill>
                <a:latin typeface="Arial"/>
                <a:ea typeface="Arial"/>
                <a:cs typeface="Arial"/>
                <a:sym typeface="Arial"/>
              </a:rPr>
              <a:t>3849.6 Pa or 0.558 </a:t>
            </a:r>
            <a:r>
              <a:rPr lang="en-US" sz="1500" b="1">
                <a:solidFill>
                  <a:schemeClr val="dk1"/>
                </a:solidFill>
              </a:rPr>
              <a:t>psi     </a:t>
            </a:r>
            <a:r>
              <a:rPr lang="en-US" sz="1500">
                <a:solidFill>
                  <a:schemeClr val="dk1"/>
                </a:solidFill>
              </a:rPr>
              <a:t>Ethylene</a:t>
            </a:r>
            <a:endParaRPr lang="en-US" sz="1500" i="0" u="none" strike="noStrike" cap="none">
              <a:solidFill>
                <a:schemeClr val="dk1"/>
              </a:solidFill>
            </a:endParaRPr>
          </a:p>
          <a:p>
            <a:pPr>
              <a:buClr>
                <a:schemeClr val="dk1"/>
              </a:buClr>
              <a:buSzPts val="1100"/>
            </a:pPr>
            <a:r>
              <a:rPr lang="en-US" sz="1500" err="1">
                <a:solidFill>
                  <a:schemeClr val="dk1"/>
                </a:solidFill>
              </a:rPr>
              <a:t>Δp</a:t>
            </a:r>
            <a:r>
              <a:rPr lang="en-US" sz="1500">
                <a:solidFill>
                  <a:schemeClr val="dk1"/>
                </a:solidFill>
              </a:rPr>
              <a:t> = </a:t>
            </a:r>
            <a:r>
              <a:rPr lang="en-US" sz="1500" b="1">
                <a:solidFill>
                  <a:schemeClr val="dk1"/>
                </a:solidFill>
              </a:rPr>
              <a:t>1512.3 Pa or 0.219 psi     </a:t>
            </a:r>
            <a:r>
              <a:rPr lang="en-US" sz="1500">
                <a:solidFill>
                  <a:schemeClr val="dk1"/>
                </a:solidFill>
              </a:rPr>
              <a:t>Propylene</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US" sz="1500" u="sng">
                <a:solidFill>
                  <a:schemeClr val="dk1"/>
                </a:solidFill>
              </a:rPr>
              <a:t>Helical Tube</a:t>
            </a:r>
          </a:p>
          <a:p>
            <a:pPr marL="0" lvl="0" indent="0" algn="l" rtl="0">
              <a:spcBef>
                <a:spcPts val="0"/>
              </a:spcBef>
              <a:spcAft>
                <a:spcPts val="0"/>
              </a:spcAft>
              <a:buClr>
                <a:schemeClr val="dk1"/>
              </a:buClr>
              <a:buSzPts val="1100"/>
              <a:buFont typeface="Arial"/>
              <a:buNone/>
            </a:pPr>
            <a:endParaRPr lang="en-US" sz="1500" u="sng">
              <a:solidFill>
                <a:schemeClr val="dk1"/>
              </a:solidFill>
            </a:endParaRPr>
          </a:p>
          <a:p>
            <a:pPr>
              <a:buClr>
                <a:schemeClr val="dk1"/>
              </a:buClr>
              <a:buSzPts val="1100"/>
            </a:pPr>
            <a:r>
              <a:rPr lang="en-US" sz="1500" err="1">
                <a:solidFill>
                  <a:schemeClr val="dk1"/>
                </a:solidFill>
              </a:rPr>
              <a:t>Δp</a:t>
            </a:r>
            <a:r>
              <a:rPr lang="en-US" sz="1500">
                <a:solidFill>
                  <a:schemeClr val="dk1"/>
                </a:solidFill>
              </a:rPr>
              <a:t> = </a:t>
            </a:r>
            <a:r>
              <a:rPr lang="en-US" sz="1500" b="1">
                <a:solidFill>
                  <a:schemeClr val="dk1"/>
                </a:solidFill>
              </a:rPr>
              <a:t>61540 Pa or 8.925 psi      </a:t>
            </a:r>
            <a:r>
              <a:rPr lang="en-US" sz="1500">
                <a:solidFill>
                  <a:schemeClr val="dk1"/>
                </a:solidFill>
              </a:rPr>
              <a:t>Ethylene</a:t>
            </a:r>
            <a:endParaRPr sz="1500">
              <a:solidFill>
                <a:schemeClr val="dk1"/>
              </a:solidFill>
            </a:endParaRPr>
          </a:p>
          <a:p>
            <a:pPr>
              <a:buClr>
                <a:schemeClr val="dk1"/>
              </a:buClr>
              <a:buSzPts val="1100"/>
            </a:pPr>
            <a:r>
              <a:rPr lang="en-US" sz="1500" err="1">
                <a:solidFill>
                  <a:schemeClr val="dk1"/>
                </a:solidFill>
              </a:rPr>
              <a:t>Δp</a:t>
            </a:r>
            <a:r>
              <a:rPr lang="en-US" sz="1500">
                <a:solidFill>
                  <a:schemeClr val="dk1"/>
                </a:solidFill>
              </a:rPr>
              <a:t> = </a:t>
            </a:r>
            <a:r>
              <a:rPr lang="en-US" sz="1500" b="1">
                <a:solidFill>
                  <a:schemeClr val="dk1"/>
                </a:solidFill>
              </a:rPr>
              <a:t>61747 Pa or 8.956 psi      </a:t>
            </a:r>
            <a:r>
              <a:rPr lang="en-US" sz="1500">
                <a:solidFill>
                  <a:schemeClr val="dk1"/>
                </a:solidFill>
              </a:rPr>
              <a:t>Propylene</a:t>
            </a:r>
            <a:endParaRPr sz="1500" u="sng">
              <a:solidFill>
                <a:schemeClr val="dk1"/>
              </a:solidFill>
            </a:endParaRPr>
          </a:p>
          <a:p>
            <a:pPr marL="320040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chemeClr val="dk1"/>
                </a:solidFill>
                <a:latin typeface="Arial"/>
                <a:ea typeface="Arial"/>
                <a:cs typeface="Arial"/>
                <a:sym typeface="Arial"/>
              </a:rPr>
              <a:t>The pump is rated to provide </a:t>
            </a:r>
            <a:r>
              <a:rPr lang="en-US" sz="1500" b="1" i="0" u="none" strike="noStrike" cap="none">
                <a:solidFill>
                  <a:schemeClr val="dk1"/>
                </a:solidFill>
                <a:latin typeface="Arial"/>
                <a:ea typeface="Arial"/>
                <a:cs typeface="Arial"/>
                <a:sym typeface="Arial"/>
              </a:rPr>
              <a:t>45 psi</a:t>
            </a:r>
            <a:r>
              <a:rPr lang="en-US" sz="1500" b="0" i="0" u="none" strike="noStrike" cap="none">
                <a:solidFill>
                  <a:schemeClr val="dk1"/>
                </a:solidFill>
                <a:latin typeface="Arial"/>
                <a:ea typeface="Arial"/>
                <a:cs typeface="Arial"/>
                <a:sym typeface="Arial"/>
              </a:rPr>
              <a:t> at the selected flow rate</a:t>
            </a:r>
            <a:r>
              <a:rPr lang="en-US" sz="1500">
                <a:solidFill>
                  <a:schemeClr val="dk1"/>
                </a:solidFill>
              </a:rPr>
              <a:t>,</a:t>
            </a:r>
            <a:r>
              <a:rPr lang="en-US" sz="1500" b="0" i="0" u="none" strike="noStrike" cap="none">
                <a:solidFill>
                  <a:schemeClr val="dk1"/>
                </a:solidFill>
                <a:latin typeface="Arial"/>
                <a:ea typeface="Arial"/>
                <a:cs typeface="Arial"/>
                <a:sym typeface="Arial"/>
              </a:rPr>
              <a:t> so the pump is suitable for our design in terms of pressure</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1"/>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rgbClr val="003366"/>
                </a:solidFill>
                <a:latin typeface="Arial"/>
                <a:ea typeface="Arial"/>
                <a:cs typeface="Arial"/>
                <a:sym typeface="Arial"/>
              </a:rPr>
              <a:t>Lorenz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1</a:t>
            </a:r>
            <a:r>
              <a:rPr lang="en-US" sz="1600">
                <a:solidFill>
                  <a:srgbClr val="003366"/>
                </a:solidFill>
              </a:rPr>
              <a:t>4</a:t>
            </a:r>
            <a:endParaRPr sz="1400" b="0" i="0" u="none" strike="noStrike" cap="none">
              <a:solidFill>
                <a:srgbClr val="000000"/>
              </a:solidFill>
              <a:latin typeface="Arial"/>
              <a:ea typeface="Arial"/>
              <a:cs typeface="Arial"/>
              <a:sym typeface="Arial"/>
            </a:endParaRPr>
          </a:p>
        </p:txBody>
      </p:sp>
      <p:pic>
        <p:nvPicPr>
          <p:cNvPr id="235" name="Google Shape;235;p11"/>
          <p:cNvPicPr preferRelativeResize="0"/>
          <p:nvPr/>
        </p:nvPicPr>
        <p:blipFill>
          <a:blip r:embed="rId4">
            <a:alphaModFix/>
          </a:blip>
          <a:stretch>
            <a:fillRect/>
          </a:stretch>
        </p:blipFill>
        <p:spPr>
          <a:xfrm>
            <a:off x="1071275" y="1483650"/>
            <a:ext cx="3784575" cy="988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4c5cad55f2_0_13"/>
          <p:cNvSpPr txBox="1">
            <a:spLocks noGrp="1"/>
          </p:cNvSpPr>
          <p:nvPr>
            <p:ph type="title"/>
          </p:nvPr>
        </p:nvSpPr>
        <p:spPr>
          <a:xfrm>
            <a:off x="838200" y="80475"/>
            <a:ext cx="11353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ct val="100000"/>
              <a:buFont typeface="Arial"/>
              <a:buNone/>
            </a:pPr>
            <a:r>
              <a:rPr lang="en-US"/>
              <a:t>Decision Matrix</a:t>
            </a:r>
            <a:endParaRPr/>
          </a:p>
          <a:p>
            <a:pPr marL="0" lvl="0" indent="0" algn="l" rtl="0">
              <a:lnSpc>
                <a:spcPct val="90000"/>
              </a:lnSpc>
              <a:spcBef>
                <a:spcPts val="0"/>
              </a:spcBef>
              <a:spcAft>
                <a:spcPts val="0"/>
              </a:spcAft>
              <a:buClr>
                <a:srgbClr val="003366"/>
              </a:buClr>
              <a:buSzPct val="100000"/>
              <a:buFont typeface="Arial"/>
              <a:buNone/>
            </a:pPr>
            <a:endParaRPr/>
          </a:p>
        </p:txBody>
      </p:sp>
      <p:pic>
        <p:nvPicPr>
          <p:cNvPr id="242" name="Google Shape;242;g24c5cad55f2_0_13"/>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43" name="Google Shape;243;g24c5cad55f2_0_13"/>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Lorenz</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1</a:t>
            </a:r>
            <a:r>
              <a:rPr lang="en-US" sz="1600">
                <a:solidFill>
                  <a:srgbClr val="003366"/>
                </a:solidFill>
              </a:rPr>
              <a:t>5</a:t>
            </a:r>
            <a:endParaRPr sz="1400" b="0" i="0" u="none" strike="noStrike" cap="none">
              <a:solidFill>
                <a:srgbClr val="000000"/>
              </a:solidFill>
              <a:latin typeface="Arial"/>
              <a:ea typeface="Arial"/>
              <a:cs typeface="Arial"/>
              <a:sym typeface="Arial"/>
            </a:endParaRPr>
          </a:p>
        </p:txBody>
      </p:sp>
      <p:pic>
        <p:nvPicPr>
          <p:cNvPr id="244" name="Google Shape;244;g24c5cad55f2_0_13"/>
          <p:cNvPicPr preferRelativeResize="0"/>
          <p:nvPr/>
        </p:nvPicPr>
        <p:blipFill>
          <a:blip r:embed="rId4">
            <a:alphaModFix/>
          </a:blip>
          <a:stretch>
            <a:fillRect/>
          </a:stretch>
        </p:blipFill>
        <p:spPr>
          <a:xfrm>
            <a:off x="550238" y="1276350"/>
            <a:ext cx="11553825" cy="4305300"/>
          </a:xfrm>
          <a:prstGeom prst="rect">
            <a:avLst/>
          </a:prstGeom>
          <a:noFill/>
          <a:ln>
            <a:noFill/>
          </a:ln>
        </p:spPr>
      </p:pic>
      <p:sp>
        <p:nvSpPr>
          <p:cNvPr id="245" name="Google Shape;245;g24c5cad55f2_0_13"/>
          <p:cNvSpPr txBox="1"/>
          <p:nvPr/>
        </p:nvSpPr>
        <p:spPr>
          <a:xfrm>
            <a:off x="559500" y="861775"/>
            <a:ext cx="11535300" cy="42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Table 2. Design Matrix</a:t>
            </a:r>
            <a:endParaRPr sz="18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4c5cad55f2_0_21"/>
          <p:cNvSpPr txBox="1">
            <a:spLocks noGrp="1"/>
          </p:cNvSpPr>
          <p:nvPr>
            <p:ph type="title"/>
          </p:nvPr>
        </p:nvSpPr>
        <p:spPr>
          <a:xfrm>
            <a:off x="838200" y="80475"/>
            <a:ext cx="11353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ct val="100000"/>
              <a:buFont typeface="Arial"/>
              <a:buNone/>
            </a:pPr>
            <a:r>
              <a:rPr lang="en-US"/>
              <a:t>Selected Design</a:t>
            </a:r>
            <a:endParaRPr/>
          </a:p>
          <a:p>
            <a:pPr marL="0" lvl="0" indent="0" algn="l" rtl="0">
              <a:lnSpc>
                <a:spcPct val="90000"/>
              </a:lnSpc>
              <a:spcBef>
                <a:spcPts val="0"/>
              </a:spcBef>
              <a:spcAft>
                <a:spcPts val="0"/>
              </a:spcAft>
              <a:buClr>
                <a:srgbClr val="003366"/>
              </a:buClr>
              <a:buSzPct val="100000"/>
              <a:buFont typeface="Arial"/>
              <a:buNone/>
            </a:pPr>
            <a:endParaRPr/>
          </a:p>
        </p:txBody>
      </p:sp>
      <p:pic>
        <p:nvPicPr>
          <p:cNvPr id="252" name="Google Shape;252;g24c5cad55f2_0_21"/>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53" name="Google Shape;253;g24c5cad55f2_0_21"/>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Chris 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1</a:t>
            </a:r>
            <a:r>
              <a:rPr lang="en-US" sz="1600">
                <a:solidFill>
                  <a:srgbClr val="003366"/>
                </a:solidFill>
              </a:rPr>
              <a:t>6</a:t>
            </a:r>
            <a:endParaRPr sz="1400" b="0" i="0" u="none" strike="noStrike" cap="none">
              <a:solidFill>
                <a:srgbClr val="000000"/>
              </a:solidFill>
              <a:latin typeface="Arial"/>
              <a:ea typeface="Arial"/>
              <a:cs typeface="Arial"/>
              <a:sym typeface="Arial"/>
            </a:endParaRPr>
          </a:p>
        </p:txBody>
      </p:sp>
      <p:sp>
        <p:nvSpPr>
          <p:cNvPr id="254" name="Google Shape;254;g24c5cad55f2_0_21"/>
          <p:cNvSpPr txBox="1"/>
          <p:nvPr/>
        </p:nvSpPr>
        <p:spPr>
          <a:xfrm>
            <a:off x="681700" y="971924"/>
            <a:ext cx="10197300" cy="5186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b="1">
                <a:solidFill>
                  <a:schemeClr val="dk1"/>
                </a:solidFill>
              </a:rPr>
              <a:t>Heat Exchanger:</a:t>
            </a:r>
            <a:endParaRPr b="1">
              <a:solidFill>
                <a:schemeClr val="dk1"/>
              </a:solidFill>
            </a:endParaRPr>
          </a:p>
          <a:p>
            <a:pPr marL="457200" lvl="0" indent="-317500" algn="l" rtl="0">
              <a:lnSpc>
                <a:spcPct val="150000"/>
              </a:lnSpc>
              <a:spcBef>
                <a:spcPts val="0"/>
              </a:spcBef>
              <a:spcAft>
                <a:spcPts val="0"/>
              </a:spcAft>
              <a:buClr>
                <a:schemeClr val="dk1"/>
              </a:buClr>
              <a:buSzPts val="1400"/>
              <a:buChar char="-"/>
            </a:pPr>
            <a:r>
              <a:rPr lang="en-US">
                <a:solidFill>
                  <a:schemeClr val="dk1"/>
                </a:solidFill>
              </a:rPr>
              <a:t>6 Tubes</a:t>
            </a:r>
            <a:endParaRPr>
              <a:solidFill>
                <a:schemeClr val="dk1"/>
              </a:solidFill>
            </a:endParaRPr>
          </a:p>
          <a:p>
            <a:pPr marL="457200" lvl="0" indent="-317500" algn="l" rtl="0">
              <a:lnSpc>
                <a:spcPct val="150000"/>
              </a:lnSpc>
              <a:spcBef>
                <a:spcPts val="0"/>
              </a:spcBef>
              <a:spcAft>
                <a:spcPts val="0"/>
              </a:spcAft>
              <a:buClr>
                <a:schemeClr val="dk1"/>
              </a:buClr>
              <a:buSzPts val="1400"/>
              <a:buChar char="-"/>
            </a:pPr>
            <a:r>
              <a:rPr lang="en-US">
                <a:solidFill>
                  <a:schemeClr val="dk1"/>
                </a:solidFill>
              </a:rPr>
              <a:t>Pure Copper</a:t>
            </a:r>
            <a:endParaRPr>
              <a:solidFill>
                <a:schemeClr val="dk1"/>
              </a:solidFill>
            </a:endParaRPr>
          </a:p>
          <a:p>
            <a:pPr marL="457200" lvl="0" indent="-317500" algn="l" rtl="0">
              <a:lnSpc>
                <a:spcPct val="150000"/>
              </a:lnSpc>
              <a:spcBef>
                <a:spcPts val="0"/>
              </a:spcBef>
              <a:spcAft>
                <a:spcPts val="0"/>
              </a:spcAft>
              <a:buClr>
                <a:schemeClr val="dk1"/>
              </a:buClr>
              <a:buSzPts val="1400"/>
              <a:buChar char="-"/>
            </a:pPr>
            <a:r>
              <a:rPr lang="en-US">
                <a:solidFill>
                  <a:schemeClr val="dk1"/>
                </a:solidFill>
              </a:rPr>
              <a:t>.25 in. ID</a:t>
            </a:r>
            <a:endParaRPr>
              <a:solidFill>
                <a:schemeClr val="dk1"/>
              </a:solidFill>
            </a:endParaRPr>
          </a:p>
          <a:p>
            <a:pPr marL="0" lvl="0" indent="0" algn="l" rtl="0">
              <a:lnSpc>
                <a:spcPct val="150000"/>
              </a:lnSpc>
              <a:spcBef>
                <a:spcPts val="0"/>
              </a:spcBef>
              <a:spcAft>
                <a:spcPts val="0"/>
              </a:spcAft>
              <a:buNone/>
            </a:pPr>
            <a:r>
              <a:rPr lang="en-US" b="1">
                <a:solidFill>
                  <a:schemeClr val="dk1"/>
                </a:solidFill>
              </a:rPr>
              <a:t>Coolant: </a:t>
            </a:r>
            <a:endParaRPr b="1">
              <a:solidFill>
                <a:schemeClr val="dk1"/>
              </a:solidFill>
            </a:endParaRPr>
          </a:p>
          <a:p>
            <a:pPr marL="457200" lvl="0" indent="-317500" algn="l" rtl="0">
              <a:lnSpc>
                <a:spcPct val="150000"/>
              </a:lnSpc>
              <a:spcBef>
                <a:spcPts val="0"/>
              </a:spcBef>
              <a:spcAft>
                <a:spcPts val="0"/>
              </a:spcAft>
              <a:buClr>
                <a:schemeClr val="dk1"/>
              </a:buClr>
              <a:buSzPts val="1400"/>
              <a:buChar char="-"/>
            </a:pPr>
            <a:r>
              <a:rPr lang="en-US">
                <a:solidFill>
                  <a:schemeClr val="dk1"/>
                </a:solidFill>
              </a:rPr>
              <a:t>50/50 Water-Propylene Glycol</a:t>
            </a:r>
            <a:endParaRPr>
              <a:solidFill>
                <a:schemeClr val="dk1"/>
              </a:solidFill>
            </a:endParaRPr>
          </a:p>
          <a:p>
            <a:pPr marL="0" lvl="0" indent="0" algn="l" rtl="0">
              <a:lnSpc>
                <a:spcPct val="150000"/>
              </a:lnSpc>
              <a:spcBef>
                <a:spcPts val="0"/>
              </a:spcBef>
              <a:spcAft>
                <a:spcPts val="0"/>
              </a:spcAft>
              <a:buNone/>
            </a:pPr>
            <a:r>
              <a:rPr lang="en-US" b="1">
                <a:solidFill>
                  <a:schemeClr val="dk1"/>
                </a:solidFill>
              </a:rPr>
              <a:t>Cooler: </a:t>
            </a:r>
            <a:endParaRPr b="1">
              <a:solidFill>
                <a:schemeClr val="dk1"/>
              </a:solidFill>
            </a:endParaRPr>
          </a:p>
          <a:p>
            <a:pPr marL="457200" lvl="0" indent="-317500" algn="l" rtl="0">
              <a:lnSpc>
                <a:spcPct val="150000"/>
              </a:lnSpc>
              <a:spcBef>
                <a:spcPts val="0"/>
              </a:spcBef>
              <a:spcAft>
                <a:spcPts val="0"/>
              </a:spcAft>
              <a:buClr>
                <a:schemeClr val="dk1"/>
              </a:buClr>
              <a:buSzPts val="1400"/>
              <a:buChar char="-"/>
            </a:pPr>
            <a:r>
              <a:rPr lang="en-US">
                <a:solidFill>
                  <a:schemeClr val="dk1"/>
                </a:solidFill>
              </a:rPr>
              <a:t>Polyurethane Insulation</a:t>
            </a:r>
            <a:endParaRPr>
              <a:solidFill>
                <a:schemeClr val="dk1"/>
              </a:solidFill>
            </a:endParaRPr>
          </a:p>
          <a:p>
            <a:pPr marL="457200" lvl="0" indent="-317500" algn="l" rtl="0">
              <a:lnSpc>
                <a:spcPct val="150000"/>
              </a:lnSpc>
              <a:spcBef>
                <a:spcPts val="0"/>
              </a:spcBef>
              <a:spcAft>
                <a:spcPts val="0"/>
              </a:spcAft>
              <a:buClr>
                <a:schemeClr val="dk1"/>
              </a:buClr>
              <a:buSzPts val="1400"/>
              <a:buChar char="-"/>
            </a:pPr>
            <a:r>
              <a:rPr lang="en-US">
                <a:solidFill>
                  <a:schemeClr val="dk1"/>
                </a:solidFill>
              </a:rPr>
              <a:t>100 lbs of Ice</a:t>
            </a:r>
            <a:endParaRPr>
              <a:solidFill>
                <a:schemeClr val="dk1"/>
              </a:solidFill>
            </a:endParaRPr>
          </a:p>
          <a:p>
            <a:pPr marL="457200" lvl="0" indent="-317500" algn="l" rtl="0">
              <a:lnSpc>
                <a:spcPct val="150000"/>
              </a:lnSpc>
              <a:spcBef>
                <a:spcPts val="0"/>
              </a:spcBef>
              <a:spcAft>
                <a:spcPts val="0"/>
              </a:spcAft>
              <a:buClr>
                <a:schemeClr val="dk1"/>
              </a:buClr>
              <a:buSzPts val="1400"/>
              <a:buChar char="-"/>
            </a:pPr>
            <a:r>
              <a:rPr lang="en-US">
                <a:solidFill>
                  <a:schemeClr val="dk1"/>
                </a:solidFill>
              </a:rPr>
              <a:t>6 gal of water</a:t>
            </a:r>
            <a:endParaRPr>
              <a:solidFill>
                <a:schemeClr val="dk1"/>
              </a:solidFill>
            </a:endParaRPr>
          </a:p>
        </p:txBody>
      </p:sp>
      <p:pic>
        <p:nvPicPr>
          <p:cNvPr id="255" name="Google Shape;255;g24c5cad55f2_0_21"/>
          <p:cNvPicPr preferRelativeResize="0"/>
          <p:nvPr/>
        </p:nvPicPr>
        <p:blipFill>
          <a:blip r:embed="rId4">
            <a:alphaModFix/>
          </a:blip>
          <a:stretch>
            <a:fillRect/>
          </a:stretch>
        </p:blipFill>
        <p:spPr>
          <a:xfrm>
            <a:off x="7524525" y="-12"/>
            <a:ext cx="4667475" cy="3945200"/>
          </a:xfrm>
          <a:prstGeom prst="rect">
            <a:avLst/>
          </a:prstGeom>
          <a:noFill/>
          <a:ln>
            <a:noFill/>
          </a:ln>
        </p:spPr>
      </p:pic>
      <p:sp>
        <p:nvSpPr>
          <p:cNvPr id="256" name="Google Shape;256;g24c5cad55f2_0_21"/>
          <p:cNvSpPr txBox="1"/>
          <p:nvPr/>
        </p:nvSpPr>
        <p:spPr>
          <a:xfrm>
            <a:off x="7524535" y="4048463"/>
            <a:ext cx="489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a:t>
            </a:r>
            <a:r>
              <a:rPr lang="en-US"/>
              <a:t>6</a:t>
            </a:r>
            <a:r>
              <a:rPr lang="en-US" sz="1400" b="0" i="0" u="none" strike="noStrike" cap="none">
                <a:solidFill>
                  <a:srgbClr val="000000"/>
                </a:solidFill>
                <a:latin typeface="Arial"/>
                <a:ea typeface="Arial"/>
                <a:cs typeface="Arial"/>
                <a:sym typeface="Arial"/>
              </a:rPr>
              <a:t>. </a:t>
            </a:r>
            <a:r>
              <a:rPr lang="en-US"/>
              <a:t>Baffled Heat Exchanger Shell</a:t>
            </a:r>
            <a:endParaRPr sz="1400" b="0" i="0" u="none" strike="noStrike" cap="none">
              <a:solidFill>
                <a:srgbClr val="000000"/>
              </a:solidFill>
              <a:latin typeface="Arial"/>
              <a:ea typeface="Arial"/>
              <a:cs typeface="Arial"/>
              <a:sym typeface="Arial"/>
            </a:endParaRPr>
          </a:p>
        </p:txBody>
      </p:sp>
      <p:pic>
        <p:nvPicPr>
          <p:cNvPr id="257" name="Google Shape;257;g24c5cad55f2_0_21"/>
          <p:cNvPicPr preferRelativeResize="0"/>
          <p:nvPr/>
        </p:nvPicPr>
        <p:blipFill>
          <a:blip r:embed="rId5">
            <a:alphaModFix/>
          </a:blip>
          <a:stretch>
            <a:fillRect/>
          </a:stretch>
        </p:blipFill>
        <p:spPr>
          <a:xfrm>
            <a:off x="4060596" y="2052163"/>
            <a:ext cx="3439501" cy="3233775"/>
          </a:xfrm>
          <a:prstGeom prst="rect">
            <a:avLst/>
          </a:prstGeom>
          <a:noFill/>
          <a:ln>
            <a:noFill/>
          </a:ln>
        </p:spPr>
      </p:pic>
      <p:sp>
        <p:nvSpPr>
          <p:cNvPr id="258" name="Google Shape;258;g24c5cad55f2_0_21"/>
          <p:cNvSpPr txBox="1"/>
          <p:nvPr/>
        </p:nvSpPr>
        <p:spPr>
          <a:xfrm>
            <a:off x="4152175" y="5362750"/>
            <a:ext cx="3226200" cy="6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Fig 7. Shell and tube Cutaway View</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4c63c1dd1d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Budget</a:t>
            </a:r>
            <a:endParaRPr/>
          </a:p>
        </p:txBody>
      </p:sp>
      <p:graphicFrame>
        <p:nvGraphicFramePr>
          <p:cNvPr id="265" name="Google Shape;265;g24c63c1dd1d_0_6"/>
          <p:cNvGraphicFramePr/>
          <p:nvPr/>
        </p:nvGraphicFramePr>
        <p:xfrm>
          <a:off x="5877875" y="1758625"/>
          <a:ext cx="4105650" cy="4571670"/>
        </p:xfrm>
        <a:graphic>
          <a:graphicData uri="http://schemas.openxmlformats.org/drawingml/2006/table">
            <a:tbl>
              <a:tblPr>
                <a:noFill/>
                <a:tableStyleId>{702C7D5B-2BFB-4FA0-B6EC-E0A63670A5B2}</a:tableStyleId>
              </a:tblPr>
              <a:tblGrid>
                <a:gridCol w="1795575">
                  <a:extLst>
                    <a:ext uri="{9D8B030D-6E8A-4147-A177-3AD203B41FA5}">
                      <a16:colId xmlns:a16="http://schemas.microsoft.com/office/drawing/2014/main" val="20000"/>
                    </a:ext>
                  </a:extLst>
                </a:gridCol>
                <a:gridCol w="478950">
                  <a:extLst>
                    <a:ext uri="{9D8B030D-6E8A-4147-A177-3AD203B41FA5}">
                      <a16:colId xmlns:a16="http://schemas.microsoft.com/office/drawing/2014/main" val="20001"/>
                    </a:ext>
                  </a:extLst>
                </a:gridCol>
                <a:gridCol w="911300">
                  <a:extLst>
                    <a:ext uri="{9D8B030D-6E8A-4147-A177-3AD203B41FA5}">
                      <a16:colId xmlns:a16="http://schemas.microsoft.com/office/drawing/2014/main" val="20002"/>
                    </a:ext>
                  </a:extLst>
                </a:gridCol>
                <a:gridCol w="91982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US"/>
                        <a:t>Part Name</a:t>
                      </a:r>
                      <a:endParaRPr/>
                    </a:p>
                  </a:txBody>
                  <a:tcPr marL="91425" marR="91425" marT="91425" marB="91425"/>
                </a:tc>
                <a:tc>
                  <a:txBody>
                    <a:bodyPr/>
                    <a:lstStyle/>
                    <a:p>
                      <a:pPr marL="0" lvl="0" indent="0" algn="l" rtl="0">
                        <a:spcBef>
                          <a:spcPts val="0"/>
                        </a:spcBef>
                        <a:spcAft>
                          <a:spcPts val="0"/>
                        </a:spcAft>
                        <a:buNone/>
                      </a:pPr>
                      <a:r>
                        <a:rPr lang="en-US"/>
                        <a:t>Qty</a:t>
                      </a:r>
                      <a:endParaRPr/>
                    </a:p>
                  </a:txBody>
                  <a:tcPr marL="91425" marR="91425" marT="91425" marB="91425"/>
                </a:tc>
                <a:tc>
                  <a:txBody>
                    <a:bodyPr/>
                    <a:lstStyle/>
                    <a:p>
                      <a:pPr marL="0" lvl="0" indent="0" algn="l" rtl="0">
                        <a:spcBef>
                          <a:spcPts val="0"/>
                        </a:spcBef>
                        <a:spcAft>
                          <a:spcPts val="0"/>
                        </a:spcAft>
                        <a:buNone/>
                      </a:pPr>
                      <a:r>
                        <a:rPr lang="en-US"/>
                        <a:t>Unit Cost</a:t>
                      </a:r>
                      <a:endParaRPr/>
                    </a:p>
                  </a:txBody>
                  <a:tcPr marL="91425" marR="91425" marT="91425" marB="91425"/>
                </a:tc>
                <a:tc>
                  <a:txBody>
                    <a:bodyPr/>
                    <a:lstStyle/>
                    <a:p>
                      <a:pPr marL="0" lvl="0" indent="0" algn="l" rtl="0">
                        <a:spcBef>
                          <a:spcPts val="0"/>
                        </a:spcBef>
                        <a:spcAft>
                          <a:spcPts val="0"/>
                        </a:spcAft>
                        <a:buNone/>
                      </a:pPr>
                      <a:r>
                        <a:rPr lang="en-US"/>
                        <a:t>Cost</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Igloo Cooler</a:t>
                      </a:r>
                      <a:endParaRPr/>
                    </a:p>
                  </a:txBody>
                  <a:tcPr marL="91425" marR="91425" marT="91425" marB="91425"/>
                </a:tc>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r" rtl="0">
                        <a:spcBef>
                          <a:spcPts val="0"/>
                        </a:spcBef>
                        <a:spcAft>
                          <a:spcPts val="0"/>
                        </a:spcAft>
                        <a:buNone/>
                      </a:pPr>
                      <a:r>
                        <a:rPr lang="en-US"/>
                        <a:t>$109.99</a:t>
                      </a:r>
                      <a:endParaRPr/>
                    </a:p>
                  </a:txBody>
                  <a:tcPr marL="91425" marR="91425" marT="91425" marB="91425"/>
                </a:tc>
                <a:tc>
                  <a:txBody>
                    <a:bodyPr/>
                    <a:lstStyle/>
                    <a:p>
                      <a:pPr marL="0" lvl="0" indent="0" algn="r" rtl="0">
                        <a:spcBef>
                          <a:spcPts val="0"/>
                        </a:spcBef>
                        <a:spcAft>
                          <a:spcPts val="0"/>
                        </a:spcAft>
                        <a:buNone/>
                      </a:pPr>
                      <a:r>
                        <a:rPr lang="en-US"/>
                        <a:t>$109.99</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Radiator</a:t>
                      </a:r>
                      <a:endParaRPr/>
                    </a:p>
                  </a:txBody>
                  <a:tcPr marL="91425" marR="91425" marT="91425" marB="91425"/>
                </a:tc>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r" rtl="0">
                        <a:spcBef>
                          <a:spcPts val="0"/>
                        </a:spcBef>
                        <a:spcAft>
                          <a:spcPts val="0"/>
                        </a:spcAft>
                        <a:buNone/>
                      </a:pPr>
                      <a:r>
                        <a:rPr lang="en-US"/>
                        <a:t>$22.99</a:t>
                      </a:r>
                      <a:endParaRPr/>
                    </a:p>
                  </a:txBody>
                  <a:tcPr marL="91425" marR="91425" marT="91425" marB="91425"/>
                </a:tc>
                <a:tc>
                  <a:txBody>
                    <a:bodyPr/>
                    <a:lstStyle/>
                    <a:p>
                      <a:pPr marL="0" lvl="0" indent="0" algn="r" rtl="0">
                        <a:spcBef>
                          <a:spcPts val="0"/>
                        </a:spcBef>
                        <a:spcAft>
                          <a:spcPts val="0"/>
                        </a:spcAft>
                        <a:buNone/>
                      </a:pPr>
                      <a:r>
                        <a:rPr lang="en-US"/>
                        <a:t>$22.99</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Copper Tubing</a:t>
                      </a:r>
                      <a:endParaRPr/>
                    </a:p>
                  </a:txBody>
                  <a:tcPr marL="91425" marR="91425" marT="91425" marB="91425"/>
                </a:tc>
                <a:tc>
                  <a:txBody>
                    <a:bodyPr/>
                    <a:lstStyle/>
                    <a:p>
                      <a:pPr marL="0" lvl="0" indent="0" algn="l" rtl="0">
                        <a:spcBef>
                          <a:spcPts val="0"/>
                        </a:spcBef>
                        <a:spcAft>
                          <a:spcPts val="0"/>
                        </a:spcAft>
                        <a:buNone/>
                      </a:pPr>
                      <a:r>
                        <a:rPr lang="en-US"/>
                        <a:t>6</a:t>
                      </a:r>
                      <a:endParaRPr/>
                    </a:p>
                  </a:txBody>
                  <a:tcPr marL="91425" marR="91425" marT="91425" marB="91425"/>
                </a:tc>
                <a:tc>
                  <a:txBody>
                    <a:bodyPr/>
                    <a:lstStyle/>
                    <a:p>
                      <a:pPr marL="0" lvl="0" indent="0" algn="r" rtl="0">
                        <a:spcBef>
                          <a:spcPts val="0"/>
                        </a:spcBef>
                        <a:spcAft>
                          <a:spcPts val="0"/>
                        </a:spcAft>
                        <a:buNone/>
                      </a:pPr>
                      <a:r>
                        <a:rPr lang="en-US"/>
                        <a:t>$6.95</a:t>
                      </a:r>
                      <a:endParaRPr/>
                    </a:p>
                  </a:txBody>
                  <a:tcPr marL="91425" marR="91425" marT="91425" marB="91425"/>
                </a:tc>
                <a:tc>
                  <a:txBody>
                    <a:bodyPr/>
                    <a:lstStyle/>
                    <a:p>
                      <a:pPr marL="0" lvl="0" indent="0" algn="r" rtl="0">
                        <a:spcBef>
                          <a:spcPts val="0"/>
                        </a:spcBef>
                        <a:spcAft>
                          <a:spcPts val="0"/>
                        </a:spcAft>
                        <a:buNone/>
                      </a:pPr>
                      <a:r>
                        <a:rPr lang="en-US"/>
                        <a:t>$41.70</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Pump</a:t>
                      </a:r>
                      <a:endParaRPr/>
                    </a:p>
                  </a:txBody>
                  <a:tcPr marL="91425" marR="91425" marT="91425" marB="91425"/>
                </a:tc>
                <a:tc>
                  <a:txBody>
                    <a:bodyPr/>
                    <a:lstStyle/>
                    <a:p>
                      <a:pPr marL="0" lvl="0" indent="0" algn="l" rtl="0">
                        <a:spcBef>
                          <a:spcPts val="0"/>
                        </a:spcBef>
                        <a:spcAft>
                          <a:spcPts val="0"/>
                        </a:spcAft>
                        <a:buNone/>
                      </a:pPr>
                      <a:r>
                        <a:rPr lang="en-US"/>
                        <a:t>2</a:t>
                      </a:r>
                      <a:endParaRPr/>
                    </a:p>
                  </a:txBody>
                  <a:tcPr marL="91425" marR="91425" marT="91425" marB="91425"/>
                </a:tc>
                <a:tc>
                  <a:txBody>
                    <a:bodyPr/>
                    <a:lstStyle/>
                    <a:p>
                      <a:pPr marL="0" lvl="0" indent="0" algn="r" rtl="0">
                        <a:spcBef>
                          <a:spcPts val="0"/>
                        </a:spcBef>
                        <a:spcAft>
                          <a:spcPts val="0"/>
                        </a:spcAft>
                        <a:buNone/>
                      </a:pPr>
                      <a:r>
                        <a:rPr lang="en-US"/>
                        <a:t>$68.99</a:t>
                      </a:r>
                      <a:endParaRPr/>
                    </a:p>
                  </a:txBody>
                  <a:tcPr marL="91425" marR="91425" marT="91425" marB="91425"/>
                </a:tc>
                <a:tc>
                  <a:txBody>
                    <a:bodyPr/>
                    <a:lstStyle/>
                    <a:p>
                      <a:pPr marL="0" lvl="0" indent="0" algn="r" rtl="0">
                        <a:spcBef>
                          <a:spcPts val="0"/>
                        </a:spcBef>
                        <a:spcAft>
                          <a:spcPts val="0"/>
                        </a:spcAft>
                        <a:buNone/>
                      </a:pPr>
                      <a:r>
                        <a:rPr lang="en-US"/>
                        <a:t>$137.98</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Fan</a:t>
                      </a:r>
                      <a:endParaRPr/>
                    </a:p>
                  </a:txBody>
                  <a:tcPr marL="91425" marR="91425" marT="91425" marB="91425"/>
                </a:tc>
                <a:tc>
                  <a:txBody>
                    <a:bodyPr/>
                    <a:lstStyle/>
                    <a:p>
                      <a:pPr marL="0" lvl="0" indent="0" algn="l" rtl="0">
                        <a:spcBef>
                          <a:spcPts val="0"/>
                        </a:spcBef>
                        <a:spcAft>
                          <a:spcPts val="0"/>
                        </a:spcAft>
                        <a:buNone/>
                      </a:pPr>
                      <a:r>
                        <a:rPr lang="en-US"/>
                        <a:t>2</a:t>
                      </a:r>
                      <a:endParaRPr/>
                    </a:p>
                  </a:txBody>
                  <a:tcPr marL="91425" marR="91425" marT="91425" marB="91425"/>
                </a:tc>
                <a:tc>
                  <a:txBody>
                    <a:bodyPr/>
                    <a:lstStyle/>
                    <a:p>
                      <a:pPr marL="0" lvl="0" indent="0" algn="r" rtl="0">
                        <a:spcBef>
                          <a:spcPts val="0"/>
                        </a:spcBef>
                        <a:spcAft>
                          <a:spcPts val="0"/>
                        </a:spcAft>
                        <a:buNone/>
                      </a:pPr>
                      <a:r>
                        <a:rPr lang="en-US"/>
                        <a:t>$22.56</a:t>
                      </a:r>
                      <a:endParaRPr/>
                    </a:p>
                  </a:txBody>
                  <a:tcPr marL="91425" marR="91425" marT="91425" marB="91425"/>
                </a:tc>
                <a:tc>
                  <a:txBody>
                    <a:bodyPr/>
                    <a:lstStyle/>
                    <a:p>
                      <a:pPr marL="0" lvl="0" indent="0" algn="r" rtl="0">
                        <a:spcBef>
                          <a:spcPts val="0"/>
                        </a:spcBef>
                        <a:spcAft>
                          <a:spcPts val="0"/>
                        </a:spcAft>
                        <a:buNone/>
                      </a:pPr>
                      <a:r>
                        <a:rPr lang="en-US"/>
                        <a:t>$45.12</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Acrylic Tubing</a:t>
                      </a:r>
                      <a:endParaRPr/>
                    </a:p>
                  </a:txBody>
                  <a:tcPr marL="91425" marR="91425" marT="91425" marB="91425"/>
                </a:tc>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r" rtl="0">
                        <a:spcBef>
                          <a:spcPts val="0"/>
                        </a:spcBef>
                        <a:spcAft>
                          <a:spcPts val="0"/>
                        </a:spcAft>
                        <a:buNone/>
                      </a:pPr>
                      <a:r>
                        <a:rPr lang="en-US"/>
                        <a:t>$51.99</a:t>
                      </a:r>
                      <a:endParaRPr/>
                    </a:p>
                  </a:txBody>
                  <a:tcPr marL="91425" marR="91425" marT="91425" marB="91425"/>
                </a:tc>
                <a:tc>
                  <a:txBody>
                    <a:bodyPr/>
                    <a:lstStyle/>
                    <a:p>
                      <a:pPr marL="0" lvl="0" indent="0" algn="r" rtl="0">
                        <a:spcBef>
                          <a:spcPts val="0"/>
                        </a:spcBef>
                        <a:spcAft>
                          <a:spcPts val="0"/>
                        </a:spcAft>
                        <a:buNone/>
                      </a:pPr>
                      <a:r>
                        <a:rPr lang="en-US"/>
                        <a:t>$51.99</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a:t>Fan Power Supply</a:t>
                      </a:r>
                      <a:endParaRPr/>
                    </a:p>
                  </a:txBody>
                  <a:tcPr marL="91425" marR="91425" marT="91425" marB="91425"/>
                </a:tc>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r" rtl="0">
                        <a:spcBef>
                          <a:spcPts val="0"/>
                        </a:spcBef>
                        <a:spcAft>
                          <a:spcPts val="0"/>
                        </a:spcAft>
                        <a:buNone/>
                      </a:pPr>
                      <a:r>
                        <a:rPr lang="en-US"/>
                        <a:t>$15.95</a:t>
                      </a:r>
                      <a:endParaRPr/>
                    </a:p>
                  </a:txBody>
                  <a:tcPr marL="91425" marR="91425" marT="91425" marB="91425"/>
                </a:tc>
                <a:tc>
                  <a:txBody>
                    <a:bodyPr/>
                    <a:lstStyle/>
                    <a:p>
                      <a:pPr marL="0" lvl="0" indent="0" algn="r" rtl="0">
                        <a:spcBef>
                          <a:spcPts val="0"/>
                        </a:spcBef>
                        <a:spcAft>
                          <a:spcPts val="0"/>
                        </a:spcAft>
                        <a:buNone/>
                      </a:pPr>
                      <a:r>
                        <a:rPr lang="en-US"/>
                        <a:t>$15.95</a:t>
                      </a: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US"/>
                        <a:t>Pump Power Supply</a:t>
                      </a:r>
                      <a:endParaRPr/>
                    </a:p>
                  </a:txBody>
                  <a:tcPr marL="91425" marR="91425" marT="91425" marB="91425"/>
                </a:tc>
                <a:tc>
                  <a:txBody>
                    <a:bodyPr/>
                    <a:lstStyle/>
                    <a:p>
                      <a:pPr marL="0" lvl="0" indent="0" algn="l" rtl="0">
                        <a:spcBef>
                          <a:spcPts val="0"/>
                        </a:spcBef>
                        <a:spcAft>
                          <a:spcPts val="0"/>
                        </a:spcAft>
                        <a:buNone/>
                      </a:pPr>
                      <a:r>
                        <a:rPr lang="en-US"/>
                        <a:t>1</a:t>
                      </a:r>
                      <a:endParaRPr/>
                    </a:p>
                  </a:txBody>
                  <a:tcPr marL="91425" marR="91425" marT="91425" marB="91425"/>
                </a:tc>
                <a:tc>
                  <a:txBody>
                    <a:bodyPr/>
                    <a:lstStyle/>
                    <a:p>
                      <a:pPr marL="0" lvl="0" indent="0" algn="r" rtl="0">
                        <a:spcBef>
                          <a:spcPts val="0"/>
                        </a:spcBef>
                        <a:spcAft>
                          <a:spcPts val="0"/>
                        </a:spcAft>
                        <a:buNone/>
                      </a:pPr>
                      <a:r>
                        <a:rPr lang="en-US"/>
                        <a:t>$14.91</a:t>
                      </a:r>
                      <a:endParaRPr/>
                    </a:p>
                  </a:txBody>
                  <a:tcPr marL="91425" marR="91425" marT="91425" marB="91425"/>
                </a:tc>
                <a:tc>
                  <a:txBody>
                    <a:bodyPr/>
                    <a:lstStyle/>
                    <a:p>
                      <a:pPr marL="0" lvl="0" indent="0" algn="r" rtl="0">
                        <a:spcBef>
                          <a:spcPts val="0"/>
                        </a:spcBef>
                        <a:spcAft>
                          <a:spcPts val="0"/>
                        </a:spcAft>
                        <a:buNone/>
                      </a:pPr>
                      <a:r>
                        <a:rPr lang="en-US"/>
                        <a:t>$14.91</a:t>
                      </a: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US"/>
                        <a:t>Ice</a:t>
                      </a:r>
                      <a:endParaRPr/>
                    </a:p>
                  </a:txBody>
                  <a:tcPr marL="91425" marR="91425" marT="91425" marB="91425"/>
                </a:tc>
                <a:tc>
                  <a:txBody>
                    <a:bodyPr/>
                    <a:lstStyle/>
                    <a:p>
                      <a:pPr marL="0" lvl="0" indent="0" algn="l" rtl="0">
                        <a:spcBef>
                          <a:spcPts val="0"/>
                        </a:spcBef>
                        <a:spcAft>
                          <a:spcPts val="0"/>
                        </a:spcAft>
                        <a:buNone/>
                      </a:pPr>
                      <a:r>
                        <a:rPr lang="en-US"/>
                        <a:t>14</a:t>
                      </a:r>
                      <a:endParaRPr/>
                    </a:p>
                  </a:txBody>
                  <a:tcPr marL="91425" marR="91425" marT="91425" marB="91425"/>
                </a:tc>
                <a:tc>
                  <a:txBody>
                    <a:bodyPr/>
                    <a:lstStyle/>
                    <a:p>
                      <a:pPr marL="0" lvl="0" indent="0" algn="r" rtl="0">
                        <a:spcBef>
                          <a:spcPts val="0"/>
                        </a:spcBef>
                        <a:spcAft>
                          <a:spcPts val="0"/>
                        </a:spcAft>
                        <a:buNone/>
                      </a:pPr>
                      <a:r>
                        <a:rPr lang="en-US"/>
                        <a:t>$1.79</a:t>
                      </a:r>
                      <a:endParaRPr/>
                    </a:p>
                  </a:txBody>
                  <a:tcPr marL="91425" marR="91425" marT="91425" marB="91425"/>
                </a:tc>
                <a:tc>
                  <a:txBody>
                    <a:bodyPr/>
                    <a:lstStyle/>
                    <a:p>
                      <a:pPr marL="0" lvl="0" indent="0" algn="r" rtl="0">
                        <a:spcBef>
                          <a:spcPts val="0"/>
                        </a:spcBef>
                        <a:spcAft>
                          <a:spcPts val="0"/>
                        </a:spcAft>
                        <a:buNone/>
                      </a:pPr>
                      <a:r>
                        <a:rPr lang="en-US"/>
                        <a:t>$25.06</a:t>
                      </a:r>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Total</a:t>
                      </a:r>
                      <a:endParaRPr/>
                    </a:p>
                  </a:txBody>
                  <a:tcPr marL="91425" marR="91425" marT="91425" marB="91425"/>
                </a:tc>
                <a:tc>
                  <a:txBody>
                    <a:bodyPr/>
                    <a:lstStyle/>
                    <a:p>
                      <a:pPr marL="0" lvl="0" indent="0" algn="r" rtl="0">
                        <a:spcBef>
                          <a:spcPts val="0"/>
                        </a:spcBef>
                        <a:spcAft>
                          <a:spcPts val="0"/>
                        </a:spcAft>
                        <a:buNone/>
                      </a:pPr>
                      <a:r>
                        <a:rPr lang="en-US"/>
                        <a:t>$465.69</a:t>
                      </a:r>
                      <a:endParaRPr/>
                    </a:p>
                  </a:txBody>
                  <a:tcPr marL="91425" marR="91425" marT="91425" marB="91425"/>
                </a:tc>
                <a:extLst>
                  <a:ext uri="{0D108BD9-81ED-4DB2-BD59-A6C34878D82A}">
                    <a16:rowId xmlns:a16="http://schemas.microsoft.com/office/drawing/2014/main" val="10010"/>
                  </a:ext>
                </a:extLst>
              </a:tr>
            </a:tbl>
          </a:graphicData>
        </a:graphic>
      </p:graphicFrame>
      <p:sp>
        <p:nvSpPr>
          <p:cNvPr id="266" name="Google Shape;266;g24c63c1dd1d_0_6"/>
          <p:cNvSpPr txBox="1"/>
          <p:nvPr/>
        </p:nvSpPr>
        <p:spPr>
          <a:xfrm>
            <a:off x="943225" y="1530025"/>
            <a:ext cx="4824300" cy="33708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1800" b="1">
                <a:solidFill>
                  <a:schemeClr val="dk1"/>
                </a:solidFill>
              </a:rPr>
              <a:t>Project Funding						</a:t>
            </a:r>
            <a:endParaRPr sz="1800" b="1">
              <a:solidFill>
                <a:schemeClr val="dk1"/>
              </a:solidFill>
            </a:endParaRPr>
          </a:p>
          <a:p>
            <a:pPr marL="457200" lvl="0" indent="-317500" algn="l" rtl="0">
              <a:lnSpc>
                <a:spcPct val="115000"/>
              </a:lnSpc>
              <a:spcBef>
                <a:spcPts val="0"/>
              </a:spcBef>
              <a:spcAft>
                <a:spcPts val="0"/>
              </a:spcAft>
              <a:buClr>
                <a:schemeClr val="dk1"/>
              </a:buClr>
              <a:buSzPts val="1400"/>
              <a:buChar char="-"/>
            </a:pPr>
            <a:r>
              <a:rPr lang="en-US">
                <a:solidFill>
                  <a:schemeClr val="dk1"/>
                </a:solidFill>
              </a:rPr>
              <a:t>  $5,000 provided by Boeing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US">
                <a:solidFill>
                  <a:schemeClr val="dk1"/>
                </a:solidFill>
              </a:rPr>
              <a:t>  $1,000 provided by VA					</a:t>
            </a:r>
            <a:endParaRPr>
              <a:solidFill>
                <a:schemeClr val="dk1"/>
              </a:solidFill>
            </a:endParaRPr>
          </a:p>
          <a:p>
            <a:pPr marL="0" lvl="0" indent="0" algn="l" rtl="0">
              <a:lnSpc>
                <a:spcPct val="115000"/>
              </a:lnSpc>
              <a:spcBef>
                <a:spcPts val="0"/>
              </a:spcBef>
              <a:spcAft>
                <a:spcPts val="0"/>
              </a:spcAft>
              <a:buNone/>
            </a:pPr>
            <a:r>
              <a:rPr lang="en-US">
                <a:solidFill>
                  <a:schemeClr val="dk1"/>
                </a:solidFill>
              </a:rPr>
              <a:t>				</a:t>
            </a:r>
            <a:endParaRPr>
              <a:solidFill>
                <a:schemeClr val="dk1"/>
              </a:solidFill>
            </a:endParaRPr>
          </a:p>
          <a:p>
            <a:pPr marL="0" lvl="0" indent="0" algn="l" rtl="0">
              <a:lnSpc>
                <a:spcPct val="115000"/>
              </a:lnSpc>
              <a:spcBef>
                <a:spcPts val="0"/>
              </a:spcBef>
              <a:spcAft>
                <a:spcPts val="0"/>
              </a:spcAft>
              <a:buNone/>
            </a:pPr>
            <a:r>
              <a:rPr lang="en-US">
                <a:solidFill>
                  <a:schemeClr val="dk1"/>
                </a:solidFill>
              </a:rPr>
              <a:t>							</a:t>
            </a:r>
            <a:endParaRPr>
              <a:solidFill>
                <a:schemeClr val="dk1"/>
              </a:solidFill>
            </a:endParaRPr>
          </a:p>
          <a:p>
            <a:pPr marL="0" lvl="0" indent="0" algn="l" rtl="0">
              <a:lnSpc>
                <a:spcPct val="115000"/>
              </a:lnSpc>
              <a:spcBef>
                <a:spcPts val="0"/>
              </a:spcBef>
              <a:spcAft>
                <a:spcPts val="0"/>
              </a:spcAft>
              <a:buNone/>
            </a:pPr>
            <a:r>
              <a:rPr lang="en-US">
                <a:solidFill>
                  <a:schemeClr val="dk1"/>
                </a:solidFill>
              </a:rPr>
              <a:t>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US">
                <a:solidFill>
                  <a:schemeClr val="dk1"/>
                </a:solidFill>
              </a:rPr>
              <a:t>Total Income: 	  </a:t>
            </a:r>
            <a:r>
              <a:rPr lang="en-US">
                <a:solidFill>
                  <a:schemeClr val="accent6"/>
                </a:solidFill>
              </a:rPr>
              <a:t>$	6,000.00						</a:t>
            </a:r>
            <a:endParaRPr>
              <a:solidFill>
                <a:schemeClr val="dk1"/>
              </a:solidFill>
            </a:endParaRPr>
          </a:p>
          <a:p>
            <a:pPr marL="457200" lvl="0" indent="-317500" algn="l" rtl="0">
              <a:spcBef>
                <a:spcPts val="0"/>
              </a:spcBef>
              <a:spcAft>
                <a:spcPts val="0"/>
              </a:spcAft>
              <a:buClr>
                <a:schemeClr val="dk1"/>
              </a:buClr>
              <a:buSzPts val="1400"/>
              <a:buChar char="-"/>
            </a:pPr>
            <a:r>
              <a:rPr lang="en-US">
                <a:solidFill>
                  <a:schemeClr val="dk1"/>
                </a:solidFill>
              </a:rPr>
              <a:t>Known Expenses: </a:t>
            </a:r>
            <a:r>
              <a:rPr lang="en-US">
                <a:solidFill>
                  <a:srgbClr val="FF0000"/>
                </a:solidFill>
              </a:rPr>
              <a:t>$	   465.69</a:t>
            </a:r>
            <a:endParaRPr>
              <a:solidFill>
                <a:srgbClr val="FF0000"/>
              </a:solidFill>
            </a:endParaRPr>
          </a:p>
          <a:p>
            <a:pPr marL="457200" lvl="0" indent="0" algn="l" rtl="0">
              <a:lnSpc>
                <a:spcPct val="115000"/>
              </a:lnSpc>
              <a:spcBef>
                <a:spcPts val="0"/>
              </a:spcBef>
              <a:spcAft>
                <a:spcPts val="0"/>
              </a:spcAft>
              <a:buNone/>
            </a:pPr>
            <a:r>
              <a:rPr lang="en-US">
                <a:solidFill>
                  <a:schemeClr val="dk1"/>
                </a:solidFill>
              </a:rPr>
              <a:t>_______________________________</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US">
                <a:solidFill>
                  <a:schemeClr val="dk1"/>
                </a:solidFill>
              </a:rPr>
              <a:t>Available Capital:  </a:t>
            </a:r>
            <a:r>
              <a:rPr lang="en-US">
                <a:solidFill>
                  <a:schemeClr val="accent6"/>
                </a:solidFill>
              </a:rPr>
              <a:t>$	5,534.31</a:t>
            </a:r>
            <a:endParaRPr>
              <a:solidFill>
                <a:schemeClr val="dk1"/>
              </a:solidFill>
            </a:endParaRPr>
          </a:p>
        </p:txBody>
      </p:sp>
      <p:sp>
        <p:nvSpPr>
          <p:cNvPr id="267" name="Google Shape;267;g24c63c1dd1d_0_6"/>
          <p:cNvSpPr txBox="1"/>
          <p:nvPr/>
        </p:nvSpPr>
        <p:spPr>
          <a:xfrm>
            <a:off x="5877800" y="1279675"/>
            <a:ext cx="4105800" cy="8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Table 3. Tentative Bill of Materials</a:t>
            </a:r>
            <a:endParaRPr sz="1800" b="1"/>
          </a:p>
        </p:txBody>
      </p:sp>
      <p:sp>
        <p:nvSpPr>
          <p:cNvPr id="268" name="Google Shape;268;g24c63c1dd1d_0_6"/>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rgbClr val="003366"/>
                </a:solidFill>
                <a:latin typeface="Arial"/>
                <a:ea typeface="Arial"/>
                <a:cs typeface="Arial"/>
                <a:sym typeface="Arial"/>
              </a:rPr>
              <a:t>Lorenz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1</a:t>
            </a:r>
            <a:r>
              <a:rPr lang="en-US" sz="1600">
                <a:solidFill>
                  <a:srgbClr val="003366"/>
                </a:solidFill>
              </a:rPr>
              <a:t>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7aa1ff615e3910b5_10"/>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Dennis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1</a:t>
            </a:r>
            <a:r>
              <a:rPr lang="en-US" sz="1600">
                <a:solidFill>
                  <a:srgbClr val="003366"/>
                </a:solidFill>
              </a:rPr>
              <a:t>8</a:t>
            </a:r>
            <a:endParaRPr sz="1400" b="0" i="0" u="none" strike="noStrike" cap="none">
              <a:solidFill>
                <a:srgbClr val="000000"/>
              </a:solidFill>
              <a:latin typeface="Arial"/>
              <a:ea typeface="Arial"/>
              <a:cs typeface="Arial"/>
              <a:sym typeface="Arial"/>
            </a:endParaRPr>
          </a:p>
        </p:txBody>
      </p:sp>
      <p:pic>
        <p:nvPicPr>
          <p:cNvPr id="275" name="Google Shape;275;g7aa1ff615e3910b5_10"/>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276" name="Google Shape;276;g7aa1ff615e3910b5_10"/>
          <p:cNvSpPr txBox="1"/>
          <p:nvPr/>
        </p:nvSpPr>
        <p:spPr>
          <a:xfrm>
            <a:off x="3705750" y="206525"/>
            <a:ext cx="5242500" cy="4267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Table 4. Gantt Chart </a:t>
            </a:r>
            <a:r>
              <a:rPr lang="en-US" sz="1800" b="1"/>
              <a:t>10/8 — 12/10</a:t>
            </a:r>
            <a:endParaRPr sz="1400" b="0" i="0" u="none" strike="noStrike" cap="none">
              <a:solidFill>
                <a:srgbClr val="000000"/>
              </a:solidFill>
              <a:latin typeface="Arial"/>
              <a:ea typeface="Arial"/>
              <a:cs typeface="Arial"/>
              <a:sym typeface="Arial"/>
            </a:endParaRPr>
          </a:p>
        </p:txBody>
      </p:sp>
      <p:pic>
        <p:nvPicPr>
          <p:cNvPr id="277" name="Google Shape;277;g7aa1ff615e3910b5_10"/>
          <p:cNvPicPr preferRelativeResize="0"/>
          <p:nvPr/>
        </p:nvPicPr>
        <p:blipFill rotWithShape="1">
          <a:blip r:embed="rId4">
            <a:alphaModFix/>
          </a:blip>
          <a:srcRect l="318" t="408" r="228"/>
          <a:stretch/>
        </p:blipFill>
        <p:spPr>
          <a:xfrm>
            <a:off x="3797813" y="615450"/>
            <a:ext cx="5058376" cy="5627099"/>
          </a:xfrm>
          <a:prstGeom prst="rect">
            <a:avLst/>
          </a:prstGeom>
          <a:noFill/>
          <a:ln w="9525" cap="flat" cmpd="sng">
            <a:solidFill>
              <a:schemeClr val="dk1"/>
            </a:solidFill>
            <a:prstDash val="solid"/>
            <a:round/>
            <a:headEnd type="none" w="sm" len="sm"/>
            <a:tailEnd type="none" w="sm" len="sm"/>
          </a:ln>
        </p:spPr>
      </p:pic>
      <p:sp>
        <p:nvSpPr>
          <p:cNvPr id="3" name="Google Shape;264;g24c63c1dd1d_0_6">
            <a:extLst>
              <a:ext uri="{FF2B5EF4-FFF2-40B4-BE49-F238E27FC236}">
                <a16:creationId xmlns:a16="http://schemas.microsoft.com/office/drawing/2014/main" id="{A259DB11-BB68-852F-CC1A-C317B4051DA8}"/>
              </a:ext>
            </a:extLst>
          </p:cNvPr>
          <p:cNvSpPr txBox="1">
            <a:spLocks noGrp="1"/>
          </p:cNvSpPr>
          <p:nvPr>
            <p:ph type="title"/>
          </p:nvPr>
        </p:nvSpPr>
        <p:spPr>
          <a:xfrm>
            <a:off x="514611" y="-217"/>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Schedule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578175" y="109650"/>
            <a:ext cx="8519400" cy="415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366"/>
              </a:buClr>
              <a:buSzPct val="100000"/>
              <a:buFont typeface="Arial"/>
              <a:buNone/>
            </a:pPr>
            <a:r>
              <a:rPr lang="en-US"/>
              <a:t>Project Description </a:t>
            </a:r>
            <a:endParaRPr/>
          </a:p>
        </p:txBody>
      </p:sp>
      <p:pic>
        <p:nvPicPr>
          <p:cNvPr id="99" name="Google Shape;99;p2"/>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00" name="Google Shape;100;p2"/>
          <p:cNvSpPr txBox="1"/>
          <p:nvPr/>
        </p:nvSpPr>
        <p:spPr>
          <a:xfrm>
            <a:off x="578175" y="524838"/>
            <a:ext cx="10197300" cy="5832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Project Description</a:t>
            </a:r>
            <a:endParaRPr sz="1400" b="1"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Our project's primary objective is the design and creation of a liquid-to-liquid heat exchanger, with a strong emphasis on optimizing heat transfer efficiency. This advanced heat exchanger will be seamlessly integrated into a demonstrator, which serves as a practical representation of a helicopter cockpit, showcasing its ability to operate with a distinct refrigerant.</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Sponsor </a:t>
            </a: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project is sponsored by Boeing, a leading aerospace company. The significance of this project lies in its potential to revolutionize heat exchange technology within aviation, aligning with Boeing's commitment to innovation and efficiency in aircraft systems. </a:t>
            </a:r>
            <a:endParaRPr sz="14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Importance</a:t>
            </a:r>
            <a:r>
              <a:rPr lang="en-US" sz="1400" b="0"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Environmental benefit: </a:t>
            </a:r>
            <a:endParaRPr sz="1400" b="1" i="0" u="none" strike="noStrike" cap="none">
              <a:solidFill>
                <a:schemeClr val="dk1"/>
              </a:solidFill>
              <a:latin typeface="Arial"/>
              <a:ea typeface="Arial"/>
              <a:cs typeface="Arial"/>
              <a:sym typeface="Arial"/>
            </a:endParaRPr>
          </a:p>
          <a:p>
            <a:pPr marL="9144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Boeing is committed to transitioning from R-134a to R-1234yf, a more environmentally conscious refrigerant choice. </a:t>
            </a:r>
            <a:endParaRPr sz="1400" b="0" i="0" u="none" strike="noStrike" cap="none">
              <a:solidFill>
                <a:schemeClr val="dk1"/>
              </a:solidFill>
              <a:latin typeface="Arial"/>
              <a:ea typeface="Arial"/>
              <a:cs typeface="Arial"/>
              <a:sym typeface="Arial"/>
            </a:endParaRPr>
          </a:p>
          <a:p>
            <a:pPr marL="9144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noteworthy environmental benefit lies in R-1234yf, which has an environmental impact over 1,000 times lower in terms of climate change compared to R-134a. This transition represents a meaningful step toward sustainability.</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    -     Safety:</a:t>
            </a: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9144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It's important to note that R-1234yf, while environmentally friendly, possesses flammability risks. </a:t>
            </a:r>
            <a:endParaRPr sz="1400" b="0" i="0" u="none" strike="noStrike" cap="none">
              <a:solidFill>
                <a:schemeClr val="dk1"/>
              </a:solidFill>
              <a:latin typeface="Arial"/>
              <a:ea typeface="Arial"/>
              <a:cs typeface="Arial"/>
              <a:sym typeface="Arial"/>
            </a:endParaRPr>
          </a:p>
          <a:p>
            <a:pPr marL="9144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heat exchanger's vital role is to safeguard the cockpit from potential fires, ensuring the highest level of safety for both aircraft systems and personnel.</a:t>
            </a:r>
            <a:endParaRPr sz="14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    -     Innovation:</a:t>
            </a: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9144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This project serves as a testament to Boeing's unwavering dedication to innovation, a core principle driving their constant pursuit of advancements that enhance aircraft performance and sustainability. </a:t>
            </a:r>
            <a:endParaRPr sz="1400" b="0" i="0" u="none" strike="noStrike" cap="none">
              <a:solidFill>
                <a:schemeClr val="dk1"/>
              </a:solidFill>
              <a:latin typeface="Arial"/>
              <a:ea typeface="Arial"/>
              <a:cs typeface="Arial"/>
              <a:sym typeface="Arial"/>
            </a:endParaRPr>
          </a:p>
          <a:p>
            <a:pPr marL="9144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development of a more efficient and secure heat exchanger aligns perfectly with Boeing's commitment to pioneering aviation technology.</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101" name="Google Shape;101;p2"/>
          <p:cNvSpPr txBox="1"/>
          <p:nvPr/>
        </p:nvSpPr>
        <p:spPr>
          <a:xfrm>
            <a:off x="10449600" y="5848313"/>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Uriah</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EDD0-4448-8EC3-BE52-C6BAF65EF4C9}"/>
              </a:ext>
            </a:extLst>
          </p:cNvPr>
          <p:cNvSpPr>
            <a:spLocks noGrp="1"/>
          </p:cNvSpPr>
          <p:nvPr>
            <p:ph type="title"/>
          </p:nvPr>
        </p:nvSpPr>
        <p:spPr/>
        <p:txBody>
          <a:bodyPr/>
          <a:lstStyle/>
          <a:p>
            <a:r>
              <a:rPr lang="en-US"/>
              <a:t>Website</a:t>
            </a:r>
          </a:p>
        </p:txBody>
      </p:sp>
      <p:sp>
        <p:nvSpPr>
          <p:cNvPr id="3" name="Text Placeholder 2">
            <a:extLst>
              <a:ext uri="{FF2B5EF4-FFF2-40B4-BE49-F238E27FC236}">
                <a16:creationId xmlns:a16="http://schemas.microsoft.com/office/drawing/2014/main" id="{F3F9C4A3-D07D-9706-A922-EEB06164CAE0}"/>
              </a:ext>
            </a:extLst>
          </p:cNvPr>
          <p:cNvSpPr>
            <a:spLocks noGrp="1"/>
          </p:cNvSpPr>
          <p:nvPr>
            <p:ph type="body" idx="1"/>
          </p:nvPr>
        </p:nvSpPr>
        <p:spPr/>
        <p:txBody>
          <a:bodyPr/>
          <a:lstStyle/>
          <a:p>
            <a:pPr marL="114300" indent="0">
              <a:buNone/>
            </a:pPr>
            <a:r>
              <a:rPr lang="en-US">
                <a:hlinkClick r:id="rId2"/>
              </a:rPr>
              <a:t>Click Here</a:t>
            </a:r>
            <a:endParaRPr lang="en-US"/>
          </a:p>
        </p:txBody>
      </p:sp>
      <p:sp>
        <p:nvSpPr>
          <p:cNvPr id="4" name="Google Shape;274;g7aa1ff615e3910b5_10">
            <a:extLst>
              <a:ext uri="{FF2B5EF4-FFF2-40B4-BE49-F238E27FC236}">
                <a16:creationId xmlns:a16="http://schemas.microsoft.com/office/drawing/2014/main" id="{DC296974-C703-267D-DB20-9CDCE10426CD}"/>
              </a:ext>
            </a:extLst>
          </p:cNvPr>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Chris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19</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18653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p:nvPr/>
        </p:nvSpPr>
        <p:spPr>
          <a:xfrm>
            <a:off x="0" y="0"/>
            <a:ext cx="121920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21"/>
          <p:cNvSpPr txBox="1">
            <a:spLocks noGrp="1"/>
          </p:cNvSpPr>
          <p:nvPr>
            <p:ph type="title"/>
          </p:nvPr>
        </p:nvSpPr>
        <p:spPr>
          <a:xfrm>
            <a:off x="838200" y="245518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1B300"/>
              </a:buClr>
              <a:buSzPts val="7500"/>
              <a:buFont typeface="Arial"/>
              <a:buNone/>
            </a:pPr>
            <a:r>
              <a:rPr lang="en-US" sz="7500">
                <a:solidFill>
                  <a:srgbClr val="F1B300"/>
                </a:solidFill>
              </a:rPr>
              <a:t>Thank You</a:t>
            </a:r>
            <a:endParaRPr/>
          </a:p>
        </p:txBody>
      </p:sp>
      <p:sp>
        <p:nvSpPr>
          <p:cNvPr id="284" name="Google Shape;284;p21"/>
          <p:cNvSpPr/>
          <p:nvPr/>
        </p:nvSpPr>
        <p:spPr>
          <a:xfrm>
            <a:off x="0" y="5918479"/>
            <a:ext cx="12192000" cy="9396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21"/>
          <p:cNvPicPr preferRelativeResize="0"/>
          <p:nvPr/>
        </p:nvPicPr>
        <p:blipFill rotWithShape="1">
          <a:blip r:embed="rId3">
            <a:alphaModFix/>
          </a:blip>
          <a:srcRect/>
          <a:stretch/>
        </p:blipFill>
        <p:spPr>
          <a:xfrm>
            <a:off x="3441560" y="6258875"/>
            <a:ext cx="5308878" cy="2587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4c6c2629c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References</a:t>
            </a:r>
            <a:endParaRPr/>
          </a:p>
        </p:txBody>
      </p:sp>
      <p:sp>
        <p:nvSpPr>
          <p:cNvPr id="292" name="Google Shape;292;g24c6c2629cd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indent="0">
              <a:lnSpc>
                <a:spcPct val="115000"/>
              </a:lnSpc>
              <a:spcBef>
                <a:spcPts val="0"/>
              </a:spcBef>
              <a:buNone/>
            </a:pPr>
            <a:r>
              <a:rPr lang="en-US" sz="1600" b="0">
                <a:solidFill>
                  <a:schemeClr val="dk1"/>
                </a:solidFill>
              </a:rPr>
              <a:t>[1] T. L. BERGMAN, </a:t>
            </a:r>
            <a:r>
              <a:rPr lang="en-US" sz="1600" b="0" i="1">
                <a:solidFill>
                  <a:schemeClr val="dk1"/>
                </a:solidFill>
              </a:rPr>
              <a:t>Fundamentals of heat and mass transfer</a:t>
            </a:r>
            <a:r>
              <a:rPr lang="en-US" sz="1600" b="0">
                <a:solidFill>
                  <a:schemeClr val="dk1"/>
                </a:solidFill>
              </a:rPr>
              <a:t>, </a:t>
            </a:r>
            <a:r>
              <a:rPr lang="en-US" sz="1600" b="0" err="1">
                <a:solidFill>
                  <a:schemeClr val="dk1"/>
                </a:solidFill>
              </a:rPr>
              <a:t>S.l.</a:t>
            </a:r>
            <a:r>
              <a:rPr lang="en-US" sz="1600" b="0">
                <a:solidFill>
                  <a:schemeClr val="dk1"/>
                </a:solidFill>
              </a:rPr>
              <a:t>: WILEY, 2020</a:t>
            </a:r>
          </a:p>
          <a:p>
            <a:pPr marL="0" indent="0">
              <a:lnSpc>
                <a:spcPct val="114999"/>
              </a:lnSpc>
              <a:spcBef>
                <a:spcPts val="0"/>
              </a:spcBef>
              <a:buNone/>
            </a:pPr>
            <a:r>
              <a:rPr lang="en-US" sz="1600" b="0">
                <a:solidFill>
                  <a:schemeClr val="dk1"/>
                </a:solidFill>
              </a:rPr>
              <a:t>[2] tec-science, “Final temperature of mixtures (</a:t>
            </a:r>
            <a:r>
              <a:rPr lang="en-US" sz="1600" b="0" err="1">
                <a:solidFill>
                  <a:schemeClr val="dk1"/>
                </a:solidFill>
              </a:rPr>
              <a:t>Richmann’s</a:t>
            </a:r>
            <a:r>
              <a:rPr lang="en-US" sz="1600" b="0">
                <a:solidFill>
                  <a:schemeClr val="dk1"/>
                </a:solidFill>
              </a:rPr>
              <a:t> law),” </a:t>
            </a:r>
            <a:r>
              <a:rPr lang="en-US" sz="1600" b="0" i="1">
                <a:solidFill>
                  <a:schemeClr val="dk1"/>
                </a:solidFill>
              </a:rPr>
              <a:t>tec-science</a:t>
            </a:r>
            <a:r>
              <a:rPr lang="en-US" sz="1600" b="0">
                <a:solidFill>
                  <a:schemeClr val="dk1"/>
                </a:solidFill>
              </a:rPr>
              <a:t>, Jan. 20, 2021.</a:t>
            </a:r>
          </a:p>
          <a:p>
            <a:pPr marL="0" indent="0">
              <a:lnSpc>
                <a:spcPct val="115000"/>
              </a:lnSpc>
              <a:spcBef>
                <a:spcPts val="0"/>
              </a:spcBef>
              <a:buNone/>
            </a:pPr>
            <a:r>
              <a:rPr lang="en-US" sz="1600" b="0">
                <a:solidFill>
                  <a:schemeClr val="dk1"/>
                </a:solidFill>
              </a:rPr>
              <a:t>[3] R. S. </a:t>
            </a:r>
            <a:r>
              <a:rPr lang="en-US" sz="1600" b="0" err="1">
                <a:solidFill>
                  <a:schemeClr val="dk1"/>
                </a:solidFill>
              </a:rPr>
              <a:t>Figliola</a:t>
            </a:r>
            <a:r>
              <a:rPr lang="en-US" sz="1600" b="0">
                <a:solidFill>
                  <a:schemeClr val="dk1"/>
                </a:solidFill>
              </a:rPr>
              <a:t> and D. E. Beasley, </a:t>
            </a:r>
            <a:r>
              <a:rPr lang="en-US" sz="1600" b="0" i="1">
                <a:solidFill>
                  <a:schemeClr val="dk1"/>
                </a:solidFill>
              </a:rPr>
              <a:t>Theory and Design for Mechanical Measurements</a:t>
            </a:r>
            <a:r>
              <a:rPr lang="en-US" sz="1600" b="0">
                <a:solidFill>
                  <a:schemeClr val="dk1"/>
                </a:solidFill>
              </a:rPr>
              <a:t>. Hoboken, NJ: John Wiley, 2006.</a:t>
            </a:r>
          </a:p>
          <a:p>
            <a:pPr marL="0" indent="0">
              <a:lnSpc>
                <a:spcPct val="114999"/>
              </a:lnSpc>
              <a:spcBef>
                <a:spcPts val="0"/>
              </a:spcBef>
              <a:buNone/>
            </a:pPr>
            <a:r>
              <a:rPr lang="en-US" sz="1600" b="0">
                <a:solidFill>
                  <a:schemeClr val="dk1"/>
                </a:solidFill>
              </a:rPr>
              <a:t>[4] R. W. Fox, </a:t>
            </a:r>
            <a:r>
              <a:rPr lang="en-US" sz="1600" b="0" i="1">
                <a:solidFill>
                  <a:schemeClr val="dk1"/>
                </a:solidFill>
              </a:rPr>
              <a:t>Fox And </a:t>
            </a:r>
            <a:r>
              <a:rPr lang="en-US" sz="1600" b="0" i="1" err="1">
                <a:solidFill>
                  <a:schemeClr val="dk1"/>
                </a:solidFill>
              </a:rPr>
              <a:t>Mcdonald’s</a:t>
            </a:r>
            <a:r>
              <a:rPr lang="en-US" sz="1600" b="0" i="1">
                <a:solidFill>
                  <a:schemeClr val="dk1"/>
                </a:solidFill>
              </a:rPr>
              <a:t> Introduction To Fluid Mechanics.</a:t>
            </a:r>
            <a:r>
              <a:rPr lang="en-US" sz="1600" b="0">
                <a:solidFill>
                  <a:schemeClr val="dk1"/>
                </a:solidFill>
              </a:rPr>
              <a:t> S.L.: John Wiley, 2020. </a:t>
            </a:r>
          </a:p>
          <a:p>
            <a:pPr marL="0" lvl="0" indent="0" algn="l">
              <a:lnSpc>
                <a:spcPct val="114999"/>
              </a:lnSpc>
              <a:spcBef>
                <a:spcPts val="0"/>
              </a:spcBef>
              <a:spcAft>
                <a:spcPts val="0"/>
              </a:spcAft>
              <a:buNone/>
            </a:pPr>
            <a:endParaRPr lang="en-US" sz="1200" b="0">
              <a:solidFill>
                <a:schemeClr val="dk1"/>
              </a:solidFill>
            </a:endParaRPr>
          </a:p>
          <a:p>
            <a:pPr marL="0" lvl="0" indent="0" algn="l" rtl="0">
              <a:lnSpc>
                <a:spcPct val="115000"/>
              </a:lnSpc>
              <a:spcBef>
                <a:spcPts val="0"/>
              </a:spcBef>
              <a:spcAft>
                <a:spcPts val="0"/>
              </a:spcAft>
              <a:buNone/>
            </a:pPr>
            <a:endParaRPr sz="1000" b="0">
              <a:solidFill>
                <a:schemeClr val="dk1"/>
              </a:solidFill>
            </a:endParaRPr>
          </a:p>
          <a:p>
            <a:pPr marL="0" lvl="0" indent="0" algn="l" rtl="0">
              <a:lnSpc>
                <a:spcPct val="115000"/>
              </a:lnSpc>
              <a:spcBef>
                <a:spcPts val="0"/>
              </a:spcBef>
              <a:spcAft>
                <a:spcPts val="0"/>
              </a:spcAft>
              <a:buClr>
                <a:schemeClr val="dk1"/>
              </a:buClr>
              <a:buSzPts val="1800"/>
              <a:buFont typeface="Arial"/>
              <a:buNone/>
            </a:pPr>
            <a:endParaRPr sz="1000" b="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g280c376c42a_5_2"/>
          <p:cNvPicPr preferRelativeResize="0"/>
          <p:nvPr/>
        </p:nvPicPr>
        <p:blipFill rotWithShape="1">
          <a:blip r:embed="rId3">
            <a:alphaModFix/>
          </a:blip>
          <a:srcRect/>
          <a:stretch/>
        </p:blipFill>
        <p:spPr>
          <a:xfrm>
            <a:off x="3411950" y="487413"/>
            <a:ext cx="5830401" cy="5466825"/>
          </a:xfrm>
          <a:prstGeom prst="rect">
            <a:avLst/>
          </a:prstGeom>
          <a:noFill/>
          <a:ln>
            <a:noFill/>
          </a:ln>
        </p:spPr>
      </p:pic>
      <p:sp>
        <p:nvSpPr>
          <p:cNvPr id="108" name="Google Shape;108;g280c376c42a_5_2"/>
          <p:cNvSpPr txBox="1"/>
          <p:nvPr/>
        </p:nvSpPr>
        <p:spPr>
          <a:xfrm>
            <a:off x="5272125" y="6026450"/>
            <a:ext cx="2300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1. Demonstrator Visual</a:t>
            </a:r>
            <a:endParaRPr sz="1400" b="0" i="0" u="none" strike="noStrike" cap="none">
              <a:solidFill>
                <a:srgbClr val="000000"/>
              </a:solidFill>
              <a:latin typeface="Arial"/>
              <a:ea typeface="Arial"/>
              <a:cs typeface="Arial"/>
              <a:sym typeface="Arial"/>
            </a:endParaRPr>
          </a:p>
        </p:txBody>
      </p:sp>
      <p:pic>
        <p:nvPicPr>
          <p:cNvPr id="109" name="Google Shape;109;g280c376c42a_5_2"/>
          <p:cNvPicPr preferRelativeResize="0">
            <a:picLocks noGrp="1"/>
          </p:cNvPicPr>
          <p:nvPr>
            <p:ph type="body" idx="1"/>
          </p:nvPr>
        </p:nvPicPr>
        <p:blipFill rotWithShape="1">
          <a:blip r:embed="rId4">
            <a:alphaModFix/>
          </a:blip>
          <a:srcRect/>
          <a:stretch/>
        </p:blipFill>
        <p:spPr>
          <a:xfrm>
            <a:off x="3547795" y="6466786"/>
            <a:ext cx="5558700" cy="184500"/>
          </a:xfrm>
          <a:prstGeom prst="rect">
            <a:avLst/>
          </a:prstGeom>
          <a:noFill/>
          <a:ln>
            <a:noFill/>
          </a:ln>
        </p:spPr>
      </p:pic>
      <p:sp>
        <p:nvSpPr>
          <p:cNvPr id="110" name="Google Shape;110;g280c376c42a_5_2"/>
          <p:cNvSpPr txBox="1">
            <a:spLocks noGrp="1"/>
          </p:cNvSpPr>
          <p:nvPr>
            <p:ph type="title"/>
          </p:nvPr>
        </p:nvSpPr>
        <p:spPr>
          <a:xfrm>
            <a:off x="587100" y="72225"/>
            <a:ext cx="8519400" cy="415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366"/>
              </a:buClr>
              <a:buSzPct val="100000"/>
              <a:buFont typeface="Arial"/>
              <a:buNone/>
            </a:pPr>
            <a:r>
              <a:rPr lang="en-US"/>
              <a:t>Project Description </a:t>
            </a:r>
            <a:endParaRPr/>
          </a:p>
        </p:txBody>
      </p:sp>
      <p:sp>
        <p:nvSpPr>
          <p:cNvPr id="111" name="Google Shape;111;g280c376c42a_5_2"/>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Uriah</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18" name="Google Shape;118;p4"/>
          <p:cNvSpPr txBox="1">
            <a:spLocks noGrp="1"/>
          </p:cNvSpPr>
          <p:nvPr>
            <p:ph type="title"/>
          </p:nvPr>
        </p:nvSpPr>
        <p:spPr>
          <a:xfrm>
            <a:off x="546300" y="114950"/>
            <a:ext cx="11645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Black Box Model</a:t>
            </a:r>
            <a:endParaRPr/>
          </a:p>
        </p:txBody>
      </p:sp>
      <p:pic>
        <p:nvPicPr>
          <p:cNvPr id="119" name="Google Shape;119;p4"/>
          <p:cNvPicPr preferRelativeResize="0"/>
          <p:nvPr/>
        </p:nvPicPr>
        <p:blipFill rotWithShape="1">
          <a:blip r:embed="rId4">
            <a:alphaModFix/>
          </a:blip>
          <a:srcRect l="-1750" r="1750"/>
          <a:stretch/>
        </p:blipFill>
        <p:spPr>
          <a:xfrm>
            <a:off x="903513" y="1790375"/>
            <a:ext cx="10384977" cy="3277250"/>
          </a:xfrm>
          <a:prstGeom prst="rect">
            <a:avLst/>
          </a:prstGeom>
          <a:noFill/>
          <a:ln>
            <a:noFill/>
          </a:ln>
        </p:spPr>
      </p:pic>
      <p:sp>
        <p:nvSpPr>
          <p:cNvPr id="120" name="Google Shape;120;p4"/>
          <p:cNvSpPr txBox="1"/>
          <p:nvPr/>
        </p:nvSpPr>
        <p:spPr>
          <a:xfrm>
            <a:off x="5218950" y="5067625"/>
            <a:ext cx="2300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a:t>
            </a:r>
            <a:r>
              <a:rPr lang="en-US"/>
              <a:t>2</a:t>
            </a:r>
            <a:r>
              <a:rPr lang="en-US" sz="1400" b="0" i="0" u="none" strike="noStrike" cap="none">
                <a:solidFill>
                  <a:srgbClr val="000000"/>
                </a:solidFill>
                <a:latin typeface="Arial"/>
                <a:ea typeface="Arial"/>
                <a:cs typeface="Arial"/>
                <a:sym typeface="Arial"/>
              </a:rPr>
              <a:t>. </a:t>
            </a:r>
            <a:r>
              <a:rPr lang="en-US"/>
              <a:t>Black Box Model</a:t>
            </a:r>
            <a:endParaRPr sz="1400" b="0" i="0" u="none" strike="noStrike" cap="none">
              <a:solidFill>
                <a:srgbClr val="000000"/>
              </a:solidFill>
              <a:latin typeface="Arial"/>
              <a:ea typeface="Arial"/>
              <a:cs typeface="Arial"/>
              <a:sym typeface="Arial"/>
            </a:endParaRPr>
          </a:p>
        </p:txBody>
      </p:sp>
      <p:sp>
        <p:nvSpPr>
          <p:cNvPr id="121" name="Google Shape;121;p4"/>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Lorenz</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3</a:t>
            </a:r>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24c5cad55f2_2_0"/>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28" name="Google Shape;128;g24c5cad55f2_2_0"/>
          <p:cNvSpPr txBox="1">
            <a:spLocks noGrp="1"/>
          </p:cNvSpPr>
          <p:nvPr>
            <p:ph type="title"/>
          </p:nvPr>
        </p:nvSpPr>
        <p:spPr>
          <a:xfrm>
            <a:off x="546300" y="-189850"/>
            <a:ext cx="11645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Functional Model</a:t>
            </a:r>
            <a:endParaRPr/>
          </a:p>
        </p:txBody>
      </p:sp>
      <p:pic>
        <p:nvPicPr>
          <p:cNvPr id="129" name="Google Shape;129;g24c5cad55f2_2_0"/>
          <p:cNvPicPr preferRelativeResize="0"/>
          <p:nvPr/>
        </p:nvPicPr>
        <p:blipFill>
          <a:blip r:embed="rId4">
            <a:alphaModFix/>
          </a:blip>
          <a:stretch>
            <a:fillRect/>
          </a:stretch>
        </p:blipFill>
        <p:spPr>
          <a:xfrm>
            <a:off x="2474389" y="826855"/>
            <a:ext cx="7072823" cy="5329323"/>
          </a:xfrm>
          <a:prstGeom prst="rect">
            <a:avLst/>
          </a:prstGeom>
          <a:noFill/>
          <a:ln>
            <a:noFill/>
          </a:ln>
        </p:spPr>
      </p:pic>
      <p:sp>
        <p:nvSpPr>
          <p:cNvPr id="130" name="Google Shape;130;g24c5cad55f2_2_0"/>
          <p:cNvSpPr txBox="1"/>
          <p:nvPr/>
        </p:nvSpPr>
        <p:spPr>
          <a:xfrm>
            <a:off x="2474400" y="6026450"/>
            <a:ext cx="66321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a:t>
            </a:r>
            <a:r>
              <a:rPr lang="en-US"/>
              <a:t>3</a:t>
            </a:r>
            <a:r>
              <a:rPr lang="en-US" sz="1400" b="0" i="0" u="none" strike="noStrike" cap="none">
                <a:solidFill>
                  <a:srgbClr val="000000"/>
                </a:solidFill>
                <a:latin typeface="Arial"/>
                <a:ea typeface="Arial"/>
                <a:cs typeface="Arial"/>
                <a:sym typeface="Arial"/>
              </a:rPr>
              <a:t>. </a:t>
            </a:r>
            <a:r>
              <a:rPr lang="en-US"/>
              <a:t>Full Functional Model</a:t>
            </a:r>
            <a:endParaRPr sz="1400" b="0" i="0" u="none" strike="noStrike" cap="none">
              <a:solidFill>
                <a:srgbClr val="000000"/>
              </a:solidFill>
              <a:latin typeface="Arial"/>
              <a:ea typeface="Arial"/>
              <a:cs typeface="Arial"/>
              <a:sym typeface="Arial"/>
            </a:endParaRPr>
          </a:p>
        </p:txBody>
      </p:sp>
      <p:sp>
        <p:nvSpPr>
          <p:cNvPr id="131" name="Google Shape;131;g24c5cad55f2_2_0"/>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Chris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28028be6938_1_3"/>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38" name="Google Shape;138;g28028be6938_1_3"/>
          <p:cNvSpPr txBox="1"/>
          <p:nvPr/>
        </p:nvSpPr>
        <p:spPr>
          <a:xfrm>
            <a:off x="1236450" y="376675"/>
            <a:ext cx="10144800" cy="16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28028be6938_1_3"/>
          <p:cNvSpPr txBox="1">
            <a:spLocks noGrp="1"/>
          </p:cNvSpPr>
          <p:nvPr>
            <p:ph type="title"/>
          </p:nvPr>
        </p:nvSpPr>
        <p:spPr>
          <a:xfrm>
            <a:off x="546300" y="114950"/>
            <a:ext cx="11645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Concept Generation</a:t>
            </a:r>
            <a:endParaRPr/>
          </a:p>
        </p:txBody>
      </p:sp>
      <p:sp>
        <p:nvSpPr>
          <p:cNvPr id="140" name="Google Shape;140;g28028be6938_1_3"/>
          <p:cNvSpPr txBox="1"/>
          <p:nvPr/>
        </p:nvSpPr>
        <p:spPr>
          <a:xfrm>
            <a:off x="578175" y="1170324"/>
            <a:ext cx="10197300" cy="5186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Heat Exchanger Type (Lorenz)</a:t>
            </a:r>
            <a:endParaRPr b="1">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Manufacturing Expenses</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Pressure Drop</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Surface Area</a:t>
            </a: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Heat Exchanger Heat Transfer (Dennis)</a:t>
            </a:r>
            <a:endParaRPr b="1">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Thermal Conductivity</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Environmentally Safe Coolant</a:t>
            </a: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Ice Water reservoir selection (Chris)</a:t>
            </a:r>
            <a:endParaRPr b="1">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Heat Transfer through cooler wall</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Amount of Ice</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Amount of water to complete one loop</a:t>
            </a:r>
            <a:endParaRPr>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Thermocouple selection (Uriah)</a:t>
            </a:r>
            <a:endParaRPr b="1">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Accuracy</a:t>
            </a:r>
            <a:endParaRPr>
              <a:solidFill>
                <a:schemeClr val="dk1"/>
              </a:solidFill>
            </a:endParaRPr>
          </a:p>
          <a:p>
            <a:pPr marL="457200" marR="0" lvl="0" indent="-317500" algn="l" rtl="0">
              <a:lnSpc>
                <a:spcPct val="115000"/>
              </a:lnSpc>
              <a:spcBef>
                <a:spcPts val="0"/>
              </a:spcBef>
              <a:spcAft>
                <a:spcPts val="0"/>
              </a:spcAft>
              <a:buClr>
                <a:schemeClr val="dk1"/>
              </a:buClr>
              <a:buSzPts val="1400"/>
              <a:buChar char="-"/>
            </a:pPr>
            <a:r>
              <a:rPr lang="en-US">
                <a:solidFill>
                  <a:schemeClr val="dk1"/>
                </a:solidFill>
              </a:rPr>
              <a:t>Cost</a:t>
            </a:r>
            <a:endParaRPr>
              <a:solidFill>
                <a:schemeClr val="dk1"/>
              </a:solidFill>
            </a:endParaRPr>
          </a:p>
          <a:p>
            <a:pPr marL="457200" marR="0" lvl="0" indent="0" algn="l" rtl="0">
              <a:lnSpc>
                <a:spcPct val="115000"/>
              </a:lnSpc>
              <a:spcBef>
                <a:spcPts val="0"/>
              </a:spcBef>
              <a:spcAft>
                <a:spcPts val="0"/>
              </a:spcAft>
              <a:buNone/>
            </a:pPr>
            <a:endParaRPr>
              <a:solidFill>
                <a:schemeClr val="dk1"/>
              </a:solidFill>
            </a:endParaRPr>
          </a:p>
          <a:p>
            <a:pPr marL="457200" marR="0" lvl="0" indent="0" algn="l" rtl="0">
              <a:lnSpc>
                <a:spcPct val="115000"/>
              </a:lnSpc>
              <a:spcBef>
                <a:spcPts val="0"/>
              </a:spcBef>
              <a:spcAft>
                <a:spcPts val="0"/>
              </a:spcAft>
              <a:buNone/>
            </a:pPr>
            <a:endParaRPr>
              <a:solidFill>
                <a:schemeClr val="dk1"/>
              </a:solidFil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141" name="Google Shape;141;g28028be6938_1_3"/>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Dennis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5</a:t>
            </a:r>
            <a:endParaRPr sz="1400" b="0" i="0" u="none" strike="noStrike" cap="none">
              <a:solidFill>
                <a:srgbClr val="000000"/>
              </a:solidFill>
              <a:latin typeface="Arial"/>
              <a:ea typeface="Arial"/>
              <a:cs typeface="Arial"/>
              <a:sym typeface="Arial"/>
            </a:endParaRPr>
          </a:p>
        </p:txBody>
      </p:sp>
      <p:sp>
        <p:nvSpPr>
          <p:cNvPr id="142" name="Google Shape;142;g28028be6938_1_3"/>
          <p:cNvSpPr txBox="1"/>
          <p:nvPr/>
        </p:nvSpPr>
        <p:spPr>
          <a:xfrm>
            <a:off x="6222525" y="1394600"/>
            <a:ext cx="2173800" cy="9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3" name="Google Shape;143;g28028be6938_1_3"/>
          <p:cNvPicPr preferRelativeResize="0"/>
          <p:nvPr/>
        </p:nvPicPr>
        <p:blipFill>
          <a:blip r:embed="rId4">
            <a:alphaModFix/>
          </a:blip>
          <a:stretch>
            <a:fillRect/>
          </a:stretch>
        </p:blipFill>
        <p:spPr>
          <a:xfrm>
            <a:off x="7106996" y="799011"/>
            <a:ext cx="5085004" cy="1938625"/>
          </a:xfrm>
          <a:prstGeom prst="rect">
            <a:avLst/>
          </a:prstGeom>
          <a:noFill/>
          <a:ln>
            <a:noFill/>
          </a:ln>
        </p:spPr>
      </p:pic>
      <p:pic>
        <p:nvPicPr>
          <p:cNvPr id="144" name="Google Shape;144;g28028be6938_1_3"/>
          <p:cNvPicPr preferRelativeResize="0"/>
          <p:nvPr/>
        </p:nvPicPr>
        <p:blipFill>
          <a:blip r:embed="rId5">
            <a:alphaModFix/>
          </a:blip>
          <a:stretch>
            <a:fillRect/>
          </a:stretch>
        </p:blipFill>
        <p:spPr>
          <a:xfrm>
            <a:off x="8241075" y="3250937"/>
            <a:ext cx="3315101" cy="1713475"/>
          </a:xfrm>
          <a:prstGeom prst="rect">
            <a:avLst/>
          </a:prstGeom>
          <a:noFill/>
          <a:ln>
            <a:noFill/>
          </a:ln>
        </p:spPr>
      </p:pic>
      <p:pic>
        <p:nvPicPr>
          <p:cNvPr id="145" name="Google Shape;145;g28028be6938_1_3"/>
          <p:cNvPicPr preferRelativeResize="0"/>
          <p:nvPr/>
        </p:nvPicPr>
        <p:blipFill>
          <a:blip r:embed="rId6">
            <a:alphaModFix/>
          </a:blip>
          <a:stretch>
            <a:fillRect/>
          </a:stretch>
        </p:blipFill>
        <p:spPr>
          <a:xfrm>
            <a:off x="4226375" y="3042559"/>
            <a:ext cx="3535125" cy="2567968"/>
          </a:xfrm>
          <a:prstGeom prst="rect">
            <a:avLst/>
          </a:prstGeom>
          <a:noFill/>
          <a:ln>
            <a:noFill/>
          </a:ln>
        </p:spPr>
      </p:pic>
      <p:sp>
        <p:nvSpPr>
          <p:cNvPr id="2" name="Google Shape;158;g24c5cad55f2_0_3">
            <a:extLst>
              <a:ext uri="{FF2B5EF4-FFF2-40B4-BE49-F238E27FC236}">
                <a16:creationId xmlns:a16="http://schemas.microsoft.com/office/drawing/2014/main" id="{5119DF0F-0648-6623-51C6-B2E72D928D95}"/>
              </a:ext>
            </a:extLst>
          </p:cNvPr>
          <p:cNvSpPr txBox="1"/>
          <p:nvPr/>
        </p:nvSpPr>
        <p:spPr>
          <a:xfrm>
            <a:off x="7039008" y="2725904"/>
            <a:ext cx="489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a:t>
            </a:r>
            <a:r>
              <a:rPr lang="en-US"/>
              <a:t>4</a:t>
            </a:r>
            <a:r>
              <a:rPr lang="en-US" sz="1400" b="0" i="0" u="none" strike="noStrike" cap="none">
                <a:solidFill>
                  <a:srgbClr val="000000"/>
                </a:solidFill>
                <a:latin typeface="Arial"/>
                <a:ea typeface="Arial"/>
                <a:cs typeface="Arial"/>
                <a:sym typeface="Arial"/>
              </a:rPr>
              <a:t>. </a:t>
            </a:r>
            <a:r>
              <a:rPr lang="en-US"/>
              <a:t>Shell and Tube Heat Exchanger</a:t>
            </a:r>
            <a:endParaRPr sz="1400" b="0" i="0" u="none" strike="noStrike" cap="none">
              <a:solidFill>
                <a:srgbClr val="000000"/>
              </a:solidFill>
              <a:latin typeface="Arial"/>
              <a:ea typeface="Arial"/>
              <a:cs typeface="Arial"/>
              <a:sym typeface="Arial"/>
            </a:endParaRPr>
          </a:p>
        </p:txBody>
      </p:sp>
      <p:sp>
        <p:nvSpPr>
          <p:cNvPr id="3" name="Google Shape;158;g24c5cad55f2_0_3">
            <a:extLst>
              <a:ext uri="{FF2B5EF4-FFF2-40B4-BE49-F238E27FC236}">
                <a16:creationId xmlns:a16="http://schemas.microsoft.com/office/drawing/2014/main" id="{10D38BAE-BA83-A9F8-AC09-95A452FEAE4E}"/>
              </a:ext>
            </a:extLst>
          </p:cNvPr>
          <p:cNvSpPr txBox="1"/>
          <p:nvPr/>
        </p:nvSpPr>
        <p:spPr>
          <a:xfrm>
            <a:off x="7450925" y="4937460"/>
            <a:ext cx="489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a:t>
            </a:r>
            <a:r>
              <a:rPr lang="en-US"/>
              <a:t>6</a:t>
            </a:r>
            <a:r>
              <a:rPr lang="en-US" sz="1400" b="0" i="0" u="none" strike="noStrike" cap="none">
                <a:solidFill>
                  <a:srgbClr val="000000"/>
                </a:solidFill>
                <a:latin typeface="Arial"/>
                <a:ea typeface="Arial"/>
                <a:cs typeface="Arial"/>
                <a:sym typeface="Arial"/>
              </a:rPr>
              <a:t>. Polystyrene Cooler</a:t>
            </a:r>
            <a:endParaRPr sz="1400" b="0" i="0" u="none" strike="noStrike" cap="none">
              <a:solidFill>
                <a:srgbClr val="000000"/>
              </a:solidFill>
              <a:latin typeface="Arial"/>
              <a:ea typeface="Arial"/>
              <a:cs typeface="Arial"/>
              <a:sym typeface="Arial"/>
            </a:endParaRPr>
          </a:p>
        </p:txBody>
      </p:sp>
      <p:sp>
        <p:nvSpPr>
          <p:cNvPr id="4" name="Google Shape;158;g24c5cad55f2_0_3">
            <a:extLst>
              <a:ext uri="{FF2B5EF4-FFF2-40B4-BE49-F238E27FC236}">
                <a16:creationId xmlns:a16="http://schemas.microsoft.com/office/drawing/2014/main" id="{F53AC489-82FF-01D2-0E49-EBE9932EF287}"/>
              </a:ext>
            </a:extLst>
          </p:cNvPr>
          <p:cNvSpPr txBox="1"/>
          <p:nvPr/>
        </p:nvSpPr>
        <p:spPr>
          <a:xfrm>
            <a:off x="3403894" y="5557961"/>
            <a:ext cx="489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a:t>
            </a:r>
            <a:r>
              <a:rPr lang="en-US"/>
              <a:t>5</a:t>
            </a:r>
            <a:r>
              <a:rPr lang="en-US" sz="1400" b="0" i="0" u="none" strike="noStrike" cap="none">
                <a:solidFill>
                  <a:srgbClr val="000000"/>
                </a:solidFill>
                <a:latin typeface="Arial"/>
                <a:ea typeface="Arial"/>
                <a:cs typeface="Arial"/>
                <a:sym typeface="Arial"/>
              </a:rPr>
              <a:t>. K type Thermocouple with Arduino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g24c5cad55f2_0_3"/>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52" name="Google Shape;152;g24c5cad55f2_0_3"/>
          <p:cNvSpPr txBox="1"/>
          <p:nvPr/>
        </p:nvSpPr>
        <p:spPr>
          <a:xfrm>
            <a:off x="1236450" y="376675"/>
            <a:ext cx="10144800" cy="16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24c5cad55f2_0_3"/>
          <p:cNvSpPr txBox="1">
            <a:spLocks noGrp="1"/>
          </p:cNvSpPr>
          <p:nvPr>
            <p:ph type="title"/>
          </p:nvPr>
        </p:nvSpPr>
        <p:spPr>
          <a:xfrm>
            <a:off x="546300" y="114950"/>
            <a:ext cx="11645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Preliminary Concepts</a:t>
            </a:r>
            <a:endParaRPr/>
          </a:p>
        </p:txBody>
      </p:sp>
      <p:sp>
        <p:nvSpPr>
          <p:cNvPr id="154" name="Google Shape;154;g24c5cad55f2_0_3"/>
          <p:cNvSpPr txBox="1"/>
          <p:nvPr/>
        </p:nvSpPr>
        <p:spPr>
          <a:xfrm>
            <a:off x="578175" y="1170325"/>
            <a:ext cx="4895400" cy="1680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Design A:</a:t>
            </a:r>
            <a:endParaRPr b="1">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Tube Material: Copper</a:t>
            </a:r>
            <a:endParaRPr b="1">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Coolant: 50/50 Propylene Glycol</a:t>
            </a:r>
            <a:endParaRPr b="1">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Heat Exchanger Type: Straight Tube and Shell; 1 pass</a:t>
            </a:r>
            <a:endParaRPr b="1">
              <a:solidFill>
                <a:schemeClr val="dk1"/>
              </a:solidFill>
            </a:endParaRPr>
          </a:p>
          <a:p>
            <a:pPr marL="0" marR="0" lvl="0" indent="0" algn="l" rtl="0">
              <a:lnSpc>
                <a:spcPct val="115000"/>
              </a:lnSpc>
              <a:spcBef>
                <a:spcPts val="0"/>
              </a:spcBef>
              <a:spcAft>
                <a:spcPts val="0"/>
              </a:spcAft>
              <a:buClr>
                <a:schemeClr val="dk1"/>
              </a:buClr>
              <a:buSzPts val="1100"/>
              <a:buFont typeface="Arial"/>
              <a:buNone/>
            </a:pPr>
            <a:r>
              <a:rPr lang="en-US" b="1">
                <a:solidFill>
                  <a:schemeClr val="dk1"/>
                </a:solidFill>
              </a:rPr>
              <a:t>Cooler Insulation: Polyurethane</a:t>
            </a:r>
            <a:endParaRPr b="1">
              <a:solidFill>
                <a:schemeClr val="dk1"/>
              </a:solidFill>
            </a:endParaRPr>
          </a:p>
          <a:p>
            <a:pPr marL="0" marR="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pic>
        <p:nvPicPr>
          <p:cNvPr id="155" name="Google Shape;155;g24c5cad55f2_0_3"/>
          <p:cNvPicPr preferRelativeResize="0"/>
          <p:nvPr/>
        </p:nvPicPr>
        <p:blipFill>
          <a:blip r:embed="rId4">
            <a:alphaModFix/>
          </a:blip>
          <a:stretch>
            <a:fillRect/>
          </a:stretch>
        </p:blipFill>
        <p:spPr>
          <a:xfrm>
            <a:off x="578175" y="3122174"/>
            <a:ext cx="4895273" cy="2234225"/>
          </a:xfrm>
          <a:prstGeom prst="rect">
            <a:avLst/>
          </a:prstGeom>
          <a:noFill/>
          <a:ln>
            <a:noFill/>
          </a:ln>
        </p:spPr>
      </p:pic>
      <p:pic>
        <p:nvPicPr>
          <p:cNvPr id="156" name="Google Shape;156;g24c5cad55f2_0_3"/>
          <p:cNvPicPr preferRelativeResize="0"/>
          <p:nvPr/>
        </p:nvPicPr>
        <p:blipFill rotWithShape="1">
          <a:blip r:embed="rId5">
            <a:alphaModFix/>
          </a:blip>
          <a:srcRect b="3203"/>
          <a:stretch/>
        </p:blipFill>
        <p:spPr>
          <a:xfrm>
            <a:off x="6705599" y="3377050"/>
            <a:ext cx="3230375" cy="1979350"/>
          </a:xfrm>
          <a:prstGeom prst="rect">
            <a:avLst/>
          </a:prstGeom>
          <a:noFill/>
          <a:ln>
            <a:noFill/>
          </a:ln>
        </p:spPr>
      </p:pic>
      <p:sp>
        <p:nvSpPr>
          <p:cNvPr id="157" name="Google Shape;157;g24c5cad55f2_0_3"/>
          <p:cNvSpPr txBox="1"/>
          <p:nvPr/>
        </p:nvSpPr>
        <p:spPr>
          <a:xfrm>
            <a:off x="6705600" y="1212050"/>
            <a:ext cx="5374200" cy="163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Design B:</a:t>
            </a:r>
            <a:endParaRPr b="1">
              <a:solidFill>
                <a:schemeClr val="dk1"/>
              </a:solidFill>
            </a:endParaRPr>
          </a:p>
          <a:p>
            <a:pPr marL="0" lvl="0" indent="0" algn="l" rtl="0">
              <a:lnSpc>
                <a:spcPct val="115000"/>
              </a:lnSpc>
              <a:spcBef>
                <a:spcPts val="0"/>
              </a:spcBef>
              <a:spcAft>
                <a:spcPts val="0"/>
              </a:spcAft>
              <a:buClr>
                <a:schemeClr val="dk1"/>
              </a:buClr>
              <a:buSzPts val="14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Tube Material: Aluminum</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Coolant: 50/50 Ethylene Glycol</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Heat Exchanger Type: Coiled Tube and Shell</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Cooler Insulation: Polystyrene</a:t>
            </a:r>
            <a:endParaRPr b="1">
              <a:solidFill>
                <a:schemeClr val="dk1"/>
              </a:solidFill>
            </a:endParaRPr>
          </a:p>
          <a:p>
            <a:pPr marL="0" lvl="0" indent="0" algn="l" rtl="0">
              <a:spcBef>
                <a:spcPts val="0"/>
              </a:spcBef>
              <a:spcAft>
                <a:spcPts val="0"/>
              </a:spcAft>
              <a:buNone/>
            </a:pPr>
            <a:endParaRPr/>
          </a:p>
        </p:txBody>
      </p:sp>
      <p:sp>
        <p:nvSpPr>
          <p:cNvPr id="158" name="Google Shape;158;g24c5cad55f2_0_3"/>
          <p:cNvSpPr txBox="1"/>
          <p:nvPr/>
        </p:nvSpPr>
        <p:spPr>
          <a:xfrm>
            <a:off x="578248" y="5585000"/>
            <a:ext cx="4895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7. </a:t>
            </a:r>
            <a:r>
              <a:rPr lang="en-US"/>
              <a:t>Shell and Tube Heat Exchanger</a:t>
            </a:r>
            <a:endParaRPr sz="1400" b="0" i="0" u="none" strike="noStrike" cap="none">
              <a:solidFill>
                <a:srgbClr val="000000"/>
              </a:solidFill>
              <a:latin typeface="Arial"/>
              <a:ea typeface="Arial"/>
              <a:cs typeface="Arial"/>
              <a:sym typeface="Arial"/>
            </a:endParaRPr>
          </a:p>
        </p:txBody>
      </p:sp>
      <p:sp>
        <p:nvSpPr>
          <p:cNvPr id="159" name="Google Shape;159;g24c5cad55f2_0_3"/>
          <p:cNvSpPr txBox="1"/>
          <p:nvPr/>
        </p:nvSpPr>
        <p:spPr>
          <a:xfrm>
            <a:off x="6705674" y="5585000"/>
            <a:ext cx="35292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Fig 8. </a:t>
            </a:r>
            <a:r>
              <a:rPr lang="en-US"/>
              <a:t>Shell and Coil Heat Exchanger</a:t>
            </a:r>
            <a:endParaRPr sz="1400" b="0" i="0" u="none" strike="noStrike" cap="none">
              <a:solidFill>
                <a:srgbClr val="000000"/>
              </a:solidFill>
              <a:latin typeface="Arial"/>
              <a:ea typeface="Arial"/>
              <a:cs typeface="Arial"/>
              <a:sym typeface="Arial"/>
            </a:endParaRPr>
          </a:p>
        </p:txBody>
      </p:sp>
      <p:sp>
        <p:nvSpPr>
          <p:cNvPr id="160" name="Google Shape;160;g24c5cad55f2_0_3"/>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Dennis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7" name="Google Shape;167;g24c6c2629cd_3_2"/>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68" name="Google Shape;168;g24c6c2629cd_3_2"/>
          <p:cNvSpPr txBox="1">
            <a:spLocks noGrp="1"/>
          </p:cNvSpPr>
          <p:nvPr>
            <p:ph type="body" idx="1"/>
          </p:nvPr>
        </p:nvSpPr>
        <p:spPr>
          <a:xfrm>
            <a:off x="569139" y="738583"/>
            <a:ext cx="10515600" cy="5728200"/>
          </a:xfrm>
          <a:prstGeom prst="rect">
            <a:avLst/>
          </a:prstGeom>
        </p:spPr>
        <p:txBody>
          <a:bodyPr spcFirstLastPara="1" wrap="square" lIns="91425" tIns="45700" rIns="91425" bIns="45700" anchor="t" anchorCtr="0">
            <a:normAutofit fontScale="92500" lnSpcReduction="20000"/>
          </a:bodyPr>
          <a:lstStyle/>
          <a:p>
            <a:pPr marL="0" indent="0">
              <a:lnSpc>
                <a:spcPct val="100000"/>
              </a:lnSpc>
              <a:spcBef>
                <a:spcPts val="0"/>
              </a:spcBef>
              <a:buNone/>
            </a:pPr>
            <a:r>
              <a:rPr lang="en-US" sz="1200">
                <a:solidFill>
                  <a:schemeClr val="dk1"/>
                </a:solidFill>
              </a:rPr>
              <a:t>Assumptions</a:t>
            </a:r>
            <a:endParaRPr lang="en-US" sz="1200" b="0">
              <a:solidFill>
                <a:schemeClr val="dk1"/>
              </a:solidFill>
            </a:endParaRPr>
          </a:p>
          <a:p>
            <a:pPr marL="0" indent="0">
              <a:lnSpc>
                <a:spcPct val="100000"/>
              </a:lnSpc>
              <a:spcBef>
                <a:spcPts val="0"/>
              </a:spcBef>
              <a:buNone/>
            </a:pPr>
            <a:r>
              <a:rPr lang="en-US" sz="1200" b="0">
                <a:solidFill>
                  <a:schemeClr val="dk1"/>
                </a:solidFill>
              </a:rPr>
              <a:t>-</a:t>
            </a:r>
            <a:r>
              <a:rPr lang="en-US" sz="1200" b="0" err="1">
                <a:solidFill>
                  <a:schemeClr val="dk1"/>
                </a:solidFill>
              </a:rPr>
              <a:t>T</a:t>
            </a:r>
            <a:r>
              <a:rPr lang="en-US" sz="800" b="0" baseline="-25000" err="1">
                <a:solidFill>
                  <a:schemeClr val="dk1"/>
                </a:solidFill>
              </a:rPr>
              <a:t>hi</a:t>
            </a:r>
            <a:r>
              <a:rPr lang="en-US" sz="1200" b="0">
                <a:solidFill>
                  <a:schemeClr val="dk1"/>
                </a:solidFill>
              </a:rPr>
              <a:t> is equal to ambient air temperature (𝞰=100% for radiator)</a:t>
            </a:r>
          </a:p>
          <a:p>
            <a:pPr marL="0" indent="0">
              <a:lnSpc>
                <a:spcPct val="100000"/>
              </a:lnSpc>
              <a:spcBef>
                <a:spcPts val="0"/>
              </a:spcBef>
              <a:buNone/>
            </a:pPr>
            <a:r>
              <a:rPr lang="en-US" sz="1200" b="0">
                <a:solidFill>
                  <a:schemeClr val="dk1"/>
                </a:solidFill>
              </a:rPr>
              <a:t>-Fully Developed Flow</a:t>
            </a:r>
          </a:p>
          <a:p>
            <a:pPr marL="0" indent="0">
              <a:lnSpc>
                <a:spcPct val="100000"/>
              </a:lnSpc>
              <a:spcBef>
                <a:spcPts val="0"/>
              </a:spcBef>
              <a:buNone/>
            </a:pPr>
            <a:r>
              <a:rPr lang="en-US" sz="1200" b="0">
                <a:solidFill>
                  <a:schemeClr val="dk1"/>
                </a:solidFill>
              </a:rPr>
              <a:t>-S.S. Flow</a:t>
            </a:r>
          </a:p>
          <a:p>
            <a:pPr marL="0" indent="0">
              <a:lnSpc>
                <a:spcPct val="100000"/>
              </a:lnSpc>
              <a:spcBef>
                <a:spcPts val="0"/>
              </a:spcBef>
              <a:buNone/>
            </a:pPr>
            <a:r>
              <a:rPr lang="en-US" sz="1200" b="0">
                <a:solidFill>
                  <a:schemeClr val="dk1"/>
                </a:solidFill>
              </a:rPr>
              <a:t>-Adiabatic Heat Exchanger Shell</a:t>
            </a:r>
          </a:p>
          <a:p>
            <a:pPr marL="0" indent="0">
              <a:lnSpc>
                <a:spcPct val="100000"/>
              </a:lnSpc>
              <a:spcBef>
                <a:spcPts val="0"/>
              </a:spcBef>
              <a:buNone/>
            </a:pPr>
            <a:r>
              <a:rPr lang="en-US" sz="1200" b="0">
                <a:solidFill>
                  <a:schemeClr val="dk1"/>
                </a:solidFill>
              </a:rPr>
              <a:t>-Negligible Kinetic and Potential energy effects</a:t>
            </a:r>
          </a:p>
          <a:p>
            <a:pPr marL="0" indent="0">
              <a:lnSpc>
                <a:spcPct val="100000"/>
              </a:lnSpc>
              <a:spcBef>
                <a:spcPts val="0"/>
              </a:spcBef>
              <a:buNone/>
            </a:pPr>
            <a:r>
              <a:rPr lang="en-US" sz="1200" b="0">
                <a:solidFill>
                  <a:schemeClr val="dk1"/>
                </a:solidFill>
              </a:rPr>
              <a:t>-Conduction effects negligible</a:t>
            </a:r>
          </a:p>
          <a:p>
            <a:pPr marL="0" indent="0">
              <a:lnSpc>
                <a:spcPct val="100000"/>
              </a:lnSpc>
              <a:spcBef>
                <a:spcPts val="0"/>
              </a:spcBef>
              <a:buNone/>
            </a:pPr>
            <a:endParaRPr lang="en-US" sz="1200" b="0">
              <a:solidFill>
                <a:schemeClr val="dk1"/>
              </a:solidFill>
            </a:endParaRPr>
          </a:p>
          <a:p>
            <a:pPr marL="0" indent="0">
              <a:lnSpc>
                <a:spcPct val="100000"/>
              </a:lnSpc>
              <a:spcBef>
                <a:spcPts val="0"/>
              </a:spcBef>
              <a:buNone/>
            </a:pPr>
            <a:r>
              <a:rPr lang="en-US" sz="1200">
                <a:solidFill>
                  <a:schemeClr val="dk1"/>
                </a:solidFill>
              </a:rPr>
              <a:t>Main Dependent equations [1]</a:t>
            </a:r>
            <a:endParaRPr lang="en-US" sz="1200" b="0">
              <a:solidFill>
                <a:schemeClr val="dk1"/>
              </a:solidFill>
            </a:endParaRPr>
          </a:p>
          <a:p>
            <a:pPr marL="0" indent="0">
              <a:lnSpc>
                <a:spcPct val="114999"/>
              </a:lnSpc>
              <a:spcBef>
                <a:spcPts val="0"/>
              </a:spcBef>
              <a:buNone/>
            </a:pPr>
            <a:r>
              <a:rPr lang="en-US" sz="1200" b="0" err="1">
                <a:solidFill>
                  <a:schemeClr val="dk1"/>
                </a:solidFill>
              </a:rPr>
              <a:t>Nu</a:t>
            </a:r>
            <a:r>
              <a:rPr lang="en-US" sz="800" b="0" baseline="-25000" err="1">
                <a:solidFill>
                  <a:schemeClr val="dk1"/>
                </a:solidFill>
              </a:rPr>
              <a:t>c</a:t>
            </a:r>
            <a:r>
              <a:rPr lang="en-US" sz="1200" b="0">
                <a:solidFill>
                  <a:schemeClr val="dk1"/>
                </a:solidFill>
              </a:rPr>
              <a:t>=C*</a:t>
            </a:r>
            <a:r>
              <a:rPr lang="en-US" sz="1200" b="0" err="1">
                <a:solidFill>
                  <a:schemeClr val="dk1"/>
                </a:solidFill>
              </a:rPr>
              <a:t>Re</a:t>
            </a:r>
            <a:r>
              <a:rPr lang="en-US" sz="800" b="0" baseline="-25000" err="1">
                <a:solidFill>
                  <a:schemeClr val="dk1"/>
                </a:solidFill>
              </a:rPr>
              <a:t>c</a:t>
            </a:r>
            <a:r>
              <a:rPr lang="en-US" sz="1200" b="0" err="1">
                <a:solidFill>
                  <a:schemeClr val="dk1"/>
                </a:solidFill>
              </a:rPr>
              <a:t>^m</a:t>
            </a:r>
            <a:r>
              <a:rPr lang="en-US" sz="1200" b="0">
                <a:solidFill>
                  <a:schemeClr val="dk1"/>
                </a:solidFill>
              </a:rPr>
              <a:t>*</a:t>
            </a:r>
            <a:r>
              <a:rPr lang="en-US" sz="1200" b="0" err="1">
                <a:solidFill>
                  <a:schemeClr val="dk1"/>
                </a:solidFill>
              </a:rPr>
              <a:t>Pr</a:t>
            </a:r>
            <a:r>
              <a:rPr lang="en-US" sz="800" b="0" baseline="-25000" err="1">
                <a:solidFill>
                  <a:schemeClr val="dk1"/>
                </a:solidFill>
              </a:rPr>
              <a:t>c</a:t>
            </a:r>
            <a:r>
              <a:rPr lang="en-US" sz="1200" b="0">
                <a:solidFill>
                  <a:schemeClr val="dk1"/>
                </a:solidFill>
              </a:rPr>
              <a:t>^(⅓)                                                                   </a:t>
            </a:r>
            <a:r>
              <a:rPr lang="en-US" sz="1200" b="0" err="1">
                <a:solidFill>
                  <a:schemeClr val="dk1"/>
                </a:solidFill>
              </a:rPr>
              <a:t>Nu</a:t>
            </a:r>
            <a:r>
              <a:rPr lang="en-US" sz="800" b="0" baseline="-25000" err="1">
                <a:solidFill>
                  <a:schemeClr val="dk1"/>
                </a:solidFill>
              </a:rPr>
              <a:t>H</a:t>
            </a:r>
            <a:r>
              <a:rPr lang="en-US" sz="1200" b="0">
                <a:solidFill>
                  <a:schemeClr val="dk1"/>
                </a:solidFill>
              </a:rPr>
              <a:t>=.0243*</a:t>
            </a:r>
            <a:r>
              <a:rPr lang="en-US" sz="1200" b="0" err="1">
                <a:solidFill>
                  <a:schemeClr val="dk1"/>
                </a:solidFill>
              </a:rPr>
              <a:t>Re</a:t>
            </a:r>
            <a:r>
              <a:rPr lang="en-US" sz="800" b="0" baseline="-25000" err="1">
                <a:solidFill>
                  <a:schemeClr val="dk1"/>
                </a:solidFill>
              </a:rPr>
              <a:t>H</a:t>
            </a:r>
            <a:r>
              <a:rPr lang="en-US" sz="1200" b="0">
                <a:solidFill>
                  <a:schemeClr val="dk1"/>
                </a:solidFill>
              </a:rPr>
              <a:t>^(⅘)*</a:t>
            </a:r>
            <a:r>
              <a:rPr lang="en-US" sz="1200" b="0" err="1">
                <a:solidFill>
                  <a:schemeClr val="dk1"/>
                </a:solidFill>
              </a:rPr>
              <a:t>Pr</a:t>
            </a:r>
            <a:r>
              <a:rPr lang="en-US" sz="800" b="0" baseline="-25000" err="1">
                <a:solidFill>
                  <a:schemeClr val="dk1"/>
                </a:solidFill>
              </a:rPr>
              <a:t>H</a:t>
            </a:r>
            <a:r>
              <a:rPr lang="en-US" sz="1200" b="0">
                <a:solidFill>
                  <a:schemeClr val="dk1"/>
                </a:solidFill>
              </a:rPr>
              <a:t>^(⅖)                                                                        h=Nu*</a:t>
            </a:r>
            <a:r>
              <a:rPr lang="en-US" sz="1200" b="0" err="1">
                <a:solidFill>
                  <a:schemeClr val="dk1"/>
                </a:solidFill>
              </a:rPr>
              <a:t>k</a:t>
            </a:r>
            <a:r>
              <a:rPr lang="en-US" sz="800" b="0" baseline="-25000" err="1">
                <a:solidFill>
                  <a:schemeClr val="dk1"/>
                </a:solidFill>
              </a:rPr>
              <a:t>f</a:t>
            </a:r>
            <a:r>
              <a:rPr lang="en-US" sz="1200" b="0">
                <a:solidFill>
                  <a:schemeClr val="dk1"/>
                </a:solidFill>
              </a:rPr>
              <a:t>/d</a:t>
            </a:r>
          </a:p>
          <a:p>
            <a:pPr marL="0" indent="0">
              <a:lnSpc>
                <a:spcPct val="114999"/>
              </a:lnSpc>
              <a:spcBef>
                <a:spcPts val="0"/>
              </a:spcBef>
              <a:buNone/>
            </a:pPr>
            <a:endParaRPr lang="en-US" sz="1200" b="0">
              <a:solidFill>
                <a:schemeClr val="dk1"/>
              </a:solidFill>
            </a:endParaRPr>
          </a:p>
          <a:p>
            <a:pPr marL="0" indent="0">
              <a:lnSpc>
                <a:spcPct val="114999"/>
              </a:lnSpc>
              <a:spcBef>
                <a:spcPts val="0"/>
              </a:spcBef>
              <a:buNone/>
            </a:pPr>
            <a:r>
              <a:rPr lang="en-US" sz="1200" b="0">
                <a:solidFill>
                  <a:schemeClr val="dk1"/>
                </a:solidFill>
              </a:rPr>
              <a:t>q=(</a:t>
            </a:r>
            <a:r>
              <a:rPr lang="en-US" sz="1200" b="0" err="1">
                <a:solidFill>
                  <a:schemeClr val="dk1"/>
                </a:solidFill>
              </a:rPr>
              <a:t>T</a:t>
            </a:r>
            <a:r>
              <a:rPr lang="en-US" sz="800" b="0" baseline="-25000" err="1">
                <a:solidFill>
                  <a:schemeClr val="dk1"/>
                </a:solidFill>
              </a:rPr>
              <a:t>hi</a:t>
            </a:r>
            <a:r>
              <a:rPr lang="en-US" sz="1200" b="0" err="1">
                <a:solidFill>
                  <a:schemeClr val="dk1"/>
                </a:solidFill>
              </a:rPr>
              <a:t>-T</a:t>
            </a:r>
            <a:r>
              <a:rPr lang="en-US" sz="800" b="0" baseline="-25000" err="1">
                <a:solidFill>
                  <a:schemeClr val="dk1"/>
                </a:solidFill>
              </a:rPr>
              <a:t>co</a:t>
            </a:r>
            <a:r>
              <a:rPr lang="en-US" sz="1200" b="0">
                <a:solidFill>
                  <a:schemeClr val="dk1"/>
                </a:solidFill>
              </a:rPr>
              <a:t>)/R</a:t>
            </a:r>
            <a:r>
              <a:rPr lang="en-US" sz="800" b="0" baseline="-25000">
                <a:solidFill>
                  <a:schemeClr val="dk1"/>
                </a:solidFill>
              </a:rPr>
              <a:t>eq</a:t>
            </a:r>
            <a:r>
              <a:rPr lang="en-US" sz="1200" b="0">
                <a:solidFill>
                  <a:schemeClr val="dk1"/>
                </a:solidFill>
              </a:rPr>
              <a:t>                                                                                 ΔT=q/(</a:t>
            </a:r>
            <a:r>
              <a:rPr lang="en-US" sz="1200" b="0" err="1">
                <a:solidFill>
                  <a:schemeClr val="dk1"/>
                </a:solidFill>
              </a:rPr>
              <a:t>ṁ</a:t>
            </a:r>
            <a:r>
              <a:rPr lang="en-US" sz="800" b="0" baseline="-25000" err="1">
                <a:solidFill>
                  <a:schemeClr val="dk1"/>
                </a:solidFill>
              </a:rPr>
              <a:t>h</a:t>
            </a:r>
            <a:r>
              <a:rPr lang="en-US" sz="1200" b="0">
                <a:solidFill>
                  <a:schemeClr val="dk1"/>
                </a:solidFill>
              </a:rPr>
              <a:t>*C</a:t>
            </a:r>
            <a:r>
              <a:rPr lang="en-US" sz="800" b="0" baseline="-25000">
                <a:solidFill>
                  <a:schemeClr val="dk1"/>
                </a:solidFill>
              </a:rPr>
              <a:t>h</a:t>
            </a:r>
            <a:r>
              <a:rPr lang="en-US" sz="1200" b="0">
                <a:solidFill>
                  <a:schemeClr val="dk1"/>
                </a:solidFill>
              </a:rPr>
              <a:t>)                                                                                               ε=q/</a:t>
            </a:r>
            <a:r>
              <a:rPr lang="en-US" sz="1200" b="0" err="1">
                <a:solidFill>
                  <a:schemeClr val="dk1"/>
                </a:solidFill>
              </a:rPr>
              <a:t>q</a:t>
            </a:r>
            <a:r>
              <a:rPr lang="en-US" sz="800" b="0" baseline="-25000" err="1">
                <a:solidFill>
                  <a:schemeClr val="dk1"/>
                </a:solidFill>
              </a:rPr>
              <a:t>max</a:t>
            </a:r>
            <a:endParaRPr lang="en-US" sz="800" b="0" err="1">
              <a:solidFill>
                <a:schemeClr val="dk1"/>
              </a:solidFill>
            </a:endParaRPr>
          </a:p>
          <a:p>
            <a:pPr marL="0" indent="0">
              <a:lnSpc>
                <a:spcPct val="114999"/>
              </a:lnSpc>
              <a:spcBef>
                <a:spcPts val="0"/>
              </a:spcBef>
              <a:buNone/>
            </a:pPr>
            <a:endParaRPr lang="en-US" sz="800" b="0">
              <a:solidFill>
                <a:schemeClr val="dk1"/>
              </a:solidFill>
            </a:endParaRPr>
          </a:p>
          <a:p>
            <a:pPr marL="0" indent="0">
              <a:lnSpc>
                <a:spcPct val="114999"/>
              </a:lnSpc>
              <a:spcBef>
                <a:spcPts val="0"/>
              </a:spcBef>
              <a:buNone/>
            </a:pPr>
            <a:r>
              <a:rPr lang="en-US" sz="1200">
                <a:solidFill>
                  <a:schemeClr val="dk1"/>
                </a:solidFill>
              </a:rPr>
              <a:t>Terms (Subscripts </a:t>
            </a:r>
            <a:r>
              <a:rPr lang="en-US" sz="1200" err="1">
                <a:solidFill>
                  <a:schemeClr val="dk1"/>
                </a:solidFill>
              </a:rPr>
              <a:t>p,e,c</a:t>
            </a:r>
            <a:r>
              <a:rPr lang="en-US" sz="1200">
                <a:solidFill>
                  <a:schemeClr val="dk1"/>
                </a:solidFill>
              </a:rPr>
              <a:t> denote 50/50 water-propylene, 50/50 water-ethylene, and water respectively)</a:t>
            </a:r>
            <a:endParaRPr lang="en-US" sz="1200" b="0">
              <a:solidFill>
                <a:schemeClr val="dk1"/>
              </a:solidFill>
            </a:endParaRPr>
          </a:p>
          <a:p>
            <a:pPr marL="0" indent="0">
              <a:lnSpc>
                <a:spcPct val="100000"/>
              </a:lnSpc>
              <a:spcBef>
                <a:spcPts val="0"/>
              </a:spcBef>
              <a:buNone/>
            </a:pPr>
            <a:r>
              <a:rPr lang="en-US" sz="1200" b="0">
                <a:solidFill>
                  <a:schemeClr val="dk1"/>
                </a:solidFill>
              </a:rPr>
              <a:t>Nu-Variable to denote convection effectiveness of fluid </a:t>
            </a:r>
          </a:p>
          <a:p>
            <a:pPr marL="0" indent="0">
              <a:lnSpc>
                <a:spcPct val="100000"/>
              </a:lnSpc>
              <a:spcBef>
                <a:spcPts val="0"/>
              </a:spcBef>
              <a:buNone/>
            </a:pPr>
            <a:r>
              <a:rPr lang="en-US" sz="1200" b="0">
                <a:solidFill>
                  <a:schemeClr val="dk1"/>
                </a:solidFill>
              </a:rPr>
              <a:t>Re-Reynolds number of fluid flow </a:t>
            </a:r>
            <a:endParaRPr lang="en-US">
              <a:solidFill>
                <a:schemeClr val="dk1"/>
              </a:solidFill>
            </a:endParaRPr>
          </a:p>
          <a:p>
            <a:pPr marL="0" indent="0">
              <a:lnSpc>
                <a:spcPct val="100000"/>
              </a:lnSpc>
              <a:spcBef>
                <a:spcPts val="0"/>
              </a:spcBef>
              <a:buNone/>
            </a:pPr>
            <a:r>
              <a:rPr lang="en-US" sz="1200" b="0" err="1">
                <a:solidFill>
                  <a:schemeClr val="dk1"/>
                </a:solidFill>
              </a:rPr>
              <a:t>Pr</a:t>
            </a:r>
            <a:r>
              <a:rPr lang="en-US" sz="1200" b="0">
                <a:solidFill>
                  <a:schemeClr val="dk1"/>
                </a:solidFill>
              </a:rPr>
              <a:t>-Dimensionless number that correlates viscosity and thermal conductivity h-heat transfer coefficient of fluid</a:t>
            </a:r>
          </a:p>
          <a:p>
            <a:pPr marL="0" indent="0">
              <a:lnSpc>
                <a:spcPct val="114999"/>
              </a:lnSpc>
              <a:spcBef>
                <a:spcPts val="0"/>
              </a:spcBef>
              <a:buNone/>
            </a:pPr>
            <a:r>
              <a:rPr lang="en-US" sz="1200" b="0" err="1">
                <a:solidFill>
                  <a:schemeClr val="dk1"/>
                </a:solidFill>
              </a:rPr>
              <a:t>k</a:t>
            </a:r>
            <a:r>
              <a:rPr lang="en-US" sz="800" b="0" baseline="-25000" err="1">
                <a:solidFill>
                  <a:schemeClr val="dk1"/>
                </a:solidFill>
              </a:rPr>
              <a:t>f</a:t>
            </a:r>
            <a:r>
              <a:rPr lang="en-US" sz="1200" b="0">
                <a:solidFill>
                  <a:schemeClr val="dk1"/>
                </a:solidFill>
              </a:rPr>
              <a:t>-thermal conductivity of fluid </a:t>
            </a:r>
          </a:p>
          <a:p>
            <a:pPr marL="0" indent="0">
              <a:lnSpc>
                <a:spcPct val="114999"/>
              </a:lnSpc>
              <a:spcBef>
                <a:spcPts val="0"/>
              </a:spcBef>
              <a:buNone/>
            </a:pPr>
            <a:r>
              <a:rPr lang="en-US" sz="1200" b="0" err="1">
                <a:solidFill>
                  <a:schemeClr val="dk1"/>
                </a:solidFill>
              </a:rPr>
              <a:t>T</a:t>
            </a:r>
            <a:r>
              <a:rPr lang="en-US" sz="800" b="0" baseline="-25000" err="1">
                <a:solidFill>
                  <a:schemeClr val="dk1"/>
                </a:solidFill>
              </a:rPr>
              <a:t>hi</a:t>
            </a:r>
            <a:r>
              <a:rPr lang="en-US" sz="1200" b="0">
                <a:solidFill>
                  <a:schemeClr val="dk1"/>
                </a:solidFill>
              </a:rPr>
              <a:t>-Temperature of hot fluid at inlet</a:t>
            </a:r>
            <a:endParaRPr lang="en-US">
              <a:solidFill>
                <a:schemeClr val="dk1"/>
              </a:solidFill>
            </a:endParaRPr>
          </a:p>
          <a:p>
            <a:pPr marL="0" indent="0">
              <a:lnSpc>
                <a:spcPct val="114999"/>
              </a:lnSpc>
              <a:spcBef>
                <a:spcPts val="0"/>
              </a:spcBef>
              <a:buNone/>
            </a:pPr>
            <a:r>
              <a:rPr lang="en-US" sz="1200" b="0">
                <a:solidFill>
                  <a:schemeClr val="dk1"/>
                </a:solidFill>
              </a:rPr>
              <a:t>R</a:t>
            </a:r>
            <a:r>
              <a:rPr lang="en-US" sz="800" b="0" baseline="-25000">
                <a:solidFill>
                  <a:schemeClr val="dk1"/>
                </a:solidFill>
              </a:rPr>
              <a:t>eq</a:t>
            </a:r>
            <a:r>
              <a:rPr lang="en-US" sz="1200" b="0">
                <a:solidFill>
                  <a:schemeClr val="dk1"/>
                </a:solidFill>
              </a:rPr>
              <a:t>-thermal resistance due to convection and conduction </a:t>
            </a:r>
          </a:p>
          <a:p>
            <a:pPr marL="0" indent="0">
              <a:lnSpc>
                <a:spcPct val="114999"/>
              </a:lnSpc>
              <a:spcBef>
                <a:spcPts val="0"/>
              </a:spcBef>
              <a:buNone/>
            </a:pPr>
            <a:r>
              <a:rPr lang="en-US" sz="1200" b="0" err="1">
                <a:solidFill>
                  <a:schemeClr val="dk1"/>
                </a:solidFill>
              </a:rPr>
              <a:t>T</a:t>
            </a:r>
            <a:r>
              <a:rPr lang="en-US" sz="800" b="0" baseline="-25000" err="1">
                <a:solidFill>
                  <a:schemeClr val="dk1"/>
                </a:solidFill>
              </a:rPr>
              <a:t>co</a:t>
            </a:r>
            <a:r>
              <a:rPr lang="en-US" sz="1200" b="0">
                <a:solidFill>
                  <a:schemeClr val="dk1"/>
                </a:solidFill>
              </a:rPr>
              <a:t>-Temperature of cold fluid outlet</a:t>
            </a:r>
            <a:endParaRPr lang="en-US">
              <a:solidFill>
                <a:schemeClr val="dk1"/>
              </a:solidFill>
            </a:endParaRPr>
          </a:p>
          <a:p>
            <a:pPr marL="0" indent="0">
              <a:lnSpc>
                <a:spcPct val="114999"/>
              </a:lnSpc>
              <a:spcBef>
                <a:spcPts val="0"/>
              </a:spcBef>
              <a:buNone/>
            </a:pPr>
            <a:r>
              <a:rPr lang="en-US" sz="1200" b="0">
                <a:solidFill>
                  <a:schemeClr val="dk1"/>
                </a:solidFill>
              </a:rPr>
              <a:t>ΔT-Change of temperate along same fluid </a:t>
            </a:r>
          </a:p>
          <a:p>
            <a:pPr marL="0" indent="0">
              <a:lnSpc>
                <a:spcPct val="114999"/>
              </a:lnSpc>
              <a:spcBef>
                <a:spcPts val="0"/>
              </a:spcBef>
              <a:buNone/>
            </a:pPr>
            <a:r>
              <a:rPr lang="en-US" sz="1200" b="0" err="1">
                <a:solidFill>
                  <a:schemeClr val="dk1"/>
                </a:solidFill>
              </a:rPr>
              <a:t>ṁ</a:t>
            </a:r>
            <a:r>
              <a:rPr lang="en-US" sz="800" b="0" baseline="-25000" err="1">
                <a:solidFill>
                  <a:schemeClr val="dk1"/>
                </a:solidFill>
              </a:rPr>
              <a:t>h</a:t>
            </a:r>
            <a:r>
              <a:rPr lang="en-US" sz="1200" b="0">
                <a:solidFill>
                  <a:schemeClr val="dk1"/>
                </a:solidFill>
              </a:rPr>
              <a:t>-Mass flow rate of coolant</a:t>
            </a:r>
            <a:endParaRPr lang="en-US">
              <a:solidFill>
                <a:schemeClr val="dk1"/>
              </a:solidFill>
            </a:endParaRPr>
          </a:p>
          <a:p>
            <a:pPr marL="0" indent="0">
              <a:lnSpc>
                <a:spcPct val="114999"/>
              </a:lnSpc>
              <a:spcBef>
                <a:spcPts val="0"/>
              </a:spcBef>
              <a:buNone/>
            </a:pPr>
            <a:r>
              <a:rPr lang="en-US" sz="1200" b="0">
                <a:solidFill>
                  <a:schemeClr val="dk1"/>
                </a:solidFill>
              </a:rPr>
              <a:t>C</a:t>
            </a:r>
            <a:r>
              <a:rPr lang="en-US" sz="800" b="0" baseline="-25000">
                <a:solidFill>
                  <a:schemeClr val="dk1"/>
                </a:solidFill>
              </a:rPr>
              <a:t>h</a:t>
            </a:r>
            <a:r>
              <a:rPr lang="en-US" sz="1200" b="0">
                <a:solidFill>
                  <a:schemeClr val="dk1"/>
                </a:solidFill>
              </a:rPr>
              <a:t>-Specific heat capacity of hot fluid ⍴-Density of fluid</a:t>
            </a:r>
          </a:p>
          <a:p>
            <a:pPr marL="0" indent="0">
              <a:lnSpc>
                <a:spcPct val="114999"/>
              </a:lnSpc>
              <a:spcBef>
                <a:spcPts val="0"/>
              </a:spcBef>
              <a:buNone/>
            </a:pPr>
            <a:r>
              <a:rPr lang="en-US" sz="1200" b="0">
                <a:solidFill>
                  <a:schemeClr val="dk1"/>
                </a:solidFill>
              </a:rPr>
              <a:t>V</a:t>
            </a:r>
            <a:r>
              <a:rPr lang="en-US" sz="800" b="0" baseline="-25000">
                <a:solidFill>
                  <a:schemeClr val="dk1"/>
                </a:solidFill>
              </a:rPr>
              <a:t>s</a:t>
            </a:r>
            <a:r>
              <a:rPr lang="en-US" sz="1200" b="0">
                <a:solidFill>
                  <a:schemeClr val="dk1"/>
                </a:solidFill>
              </a:rPr>
              <a:t>-Velocity of Fluid in Shell</a:t>
            </a:r>
          </a:p>
          <a:p>
            <a:pPr marL="0" indent="0">
              <a:lnSpc>
                <a:spcPct val="114999"/>
              </a:lnSpc>
              <a:spcBef>
                <a:spcPts val="0"/>
              </a:spcBef>
              <a:buNone/>
            </a:pPr>
            <a:endParaRPr lang="en-US" sz="1200" b="0">
              <a:solidFill>
                <a:schemeClr val="dk1"/>
              </a:solidFill>
            </a:endParaRPr>
          </a:p>
          <a:p>
            <a:pPr marL="0" indent="0">
              <a:lnSpc>
                <a:spcPct val="114999"/>
              </a:lnSpc>
              <a:spcBef>
                <a:spcPts val="0"/>
              </a:spcBef>
              <a:buNone/>
            </a:pPr>
            <a:r>
              <a:rPr lang="en-US" sz="1200">
                <a:solidFill>
                  <a:schemeClr val="dk1"/>
                </a:solidFill>
              </a:rPr>
              <a:t>Variables</a:t>
            </a:r>
            <a:endParaRPr lang="en-US" sz="1200" b="0">
              <a:solidFill>
                <a:schemeClr val="dk1"/>
              </a:solidFill>
            </a:endParaRPr>
          </a:p>
          <a:p>
            <a:pPr marL="0" indent="0">
              <a:lnSpc>
                <a:spcPct val="114999"/>
              </a:lnSpc>
              <a:spcBef>
                <a:spcPts val="0"/>
              </a:spcBef>
              <a:buNone/>
            </a:pPr>
            <a:r>
              <a:rPr lang="en-US" sz="1200" b="0" err="1">
                <a:solidFill>
                  <a:schemeClr val="dk1"/>
                </a:solidFill>
              </a:rPr>
              <a:t>μ</a:t>
            </a:r>
            <a:r>
              <a:rPr lang="en-US" sz="800" b="0" baseline="-25000" err="1">
                <a:solidFill>
                  <a:schemeClr val="dk1"/>
                </a:solidFill>
              </a:rPr>
              <a:t>p</a:t>
            </a:r>
            <a:r>
              <a:rPr lang="en-US" sz="1200" b="0">
                <a:solidFill>
                  <a:schemeClr val="dk1"/>
                </a:solidFill>
              </a:rPr>
              <a:t>=.00505 (pa*s)                                                                             </a:t>
            </a:r>
            <a:r>
              <a:rPr lang="en-US" sz="1200" b="0" err="1">
                <a:solidFill>
                  <a:schemeClr val="dk1"/>
                </a:solidFill>
              </a:rPr>
              <a:t>μ</a:t>
            </a:r>
            <a:r>
              <a:rPr lang="en-US" sz="800" b="0" baseline="-25000" err="1">
                <a:solidFill>
                  <a:schemeClr val="dk1"/>
                </a:solidFill>
              </a:rPr>
              <a:t>e</a:t>
            </a:r>
            <a:r>
              <a:rPr lang="en-US" sz="1200" b="0">
                <a:solidFill>
                  <a:schemeClr val="dk1"/>
                </a:solidFill>
              </a:rPr>
              <a:t>=.0042 (pa*s)                                                                                         </a:t>
            </a:r>
            <a:r>
              <a:rPr lang="en-US" sz="1200" b="0" err="1">
                <a:solidFill>
                  <a:schemeClr val="dk1"/>
                </a:solidFill>
              </a:rPr>
              <a:t>μ</a:t>
            </a:r>
            <a:r>
              <a:rPr lang="en-US" sz="800" b="0" baseline="-25000" err="1">
                <a:solidFill>
                  <a:schemeClr val="dk1"/>
                </a:solidFill>
              </a:rPr>
              <a:t>e</a:t>
            </a:r>
            <a:r>
              <a:rPr lang="en-US" sz="1200" b="0">
                <a:solidFill>
                  <a:schemeClr val="dk1"/>
                </a:solidFill>
              </a:rPr>
              <a:t>=.00089 (pa*s)</a:t>
            </a:r>
          </a:p>
          <a:p>
            <a:pPr marL="0" indent="0">
              <a:lnSpc>
                <a:spcPct val="114999"/>
              </a:lnSpc>
              <a:spcBef>
                <a:spcPts val="0"/>
              </a:spcBef>
              <a:buNone/>
            </a:pPr>
            <a:r>
              <a:rPr lang="en-US" sz="1200" b="0">
                <a:solidFill>
                  <a:schemeClr val="dk1"/>
                </a:solidFill>
              </a:rPr>
              <a:t>⍴</a:t>
            </a:r>
            <a:r>
              <a:rPr lang="en-US" sz="800" b="0" baseline="-25000">
                <a:solidFill>
                  <a:schemeClr val="dk1"/>
                </a:solidFill>
              </a:rPr>
              <a:t>p</a:t>
            </a:r>
            <a:r>
              <a:rPr lang="en-US" sz="1200" b="0">
                <a:solidFill>
                  <a:schemeClr val="dk1"/>
                </a:solidFill>
              </a:rPr>
              <a:t>=1038 (kg/m^3)</a:t>
            </a:r>
            <a:r>
              <a:rPr lang="en-US" sz="1200">
                <a:solidFill>
                  <a:schemeClr val="dk1"/>
                </a:solidFill>
              </a:rPr>
              <a:t>                                                                            </a:t>
            </a:r>
            <a:r>
              <a:rPr lang="en-US" sz="1200" b="0">
                <a:solidFill>
                  <a:schemeClr val="dk1"/>
                </a:solidFill>
              </a:rPr>
              <a:t>⍴</a:t>
            </a:r>
            <a:r>
              <a:rPr lang="en-US" sz="800" b="0" baseline="-25000">
                <a:solidFill>
                  <a:schemeClr val="dk1"/>
                </a:solidFill>
              </a:rPr>
              <a:t>e</a:t>
            </a:r>
            <a:r>
              <a:rPr lang="en-US" sz="1200" b="0">
                <a:solidFill>
                  <a:schemeClr val="dk1"/>
                </a:solidFill>
              </a:rPr>
              <a:t>=1115 (kg/m^3)                                                                                      ⍴</a:t>
            </a:r>
            <a:r>
              <a:rPr lang="en-US" sz="800" b="0" baseline="-25000">
                <a:solidFill>
                  <a:schemeClr val="dk1"/>
                </a:solidFill>
              </a:rPr>
              <a:t>c</a:t>
            </a:r>
            <a:r>
              <a:rPr lang="en-US" sz="1200" b="0">
                <a:solidFill>
                  <a:schemeClr val="dk1"/>
                </a:solidFill>
              </a:rPr>
              <a:t>=998 (kg/m^3)</a:t>
            </a:r>
          </a:p>
          <a:p>
            <a:pPr marL="0" indent="0">
              <a:lnSpc>
                <a:spcPct val="114999"/>
              </a:lnSpc>
              <a:spcBef>
                <a:spcPts val="0"/>
              </a:spcBef>
              <a:buNone/>
            </a:pPr>
            <a:r>
              <a:rPr lang="en-US" sz="1200" b="0" err="1">
                <a:solidFill>
                  <a:schemeClr val="dk1"/>
                </a:solidFill>
              </a:rPr>
              <a:t>C</a:t>
            </a:r>
            <a:r>
              <a:rPr lang="en-US" sz="800" b="0" baseline="-25000" err="1">
                <a:solidFill>
                  <a:schemeClr val="dk1"/>
                </a:solidFill>
              </a:rPr>
              <a:t>pp</a:t>
            </a:r>
            <a:r>
              <a:rPr lang="en-US" sz="1200" b="0">
                <a:solidFill>
                  <a:schemeClr val="dk1"/>
                </a:solidFill>
              </a:rPr>
              <a:t>=3.74 (kJ/kg K)                                                                           </a:t>
            </a:r>
            <a:r>
              <a:rPr lang="en-US" sz="1200" b="0" err="1">
                <a:solidFill>
                  <a:schemeClr val="dk1"/>
                </a:solidFill>
              </a:rPr>
              <a:t>C</a:t>
            </a:r>
            <a:r>
              <a:rPr lang="en-US" sz="800" b="0" baseline="-25000" err="1">
                <a:solidFill>
                  <a:schemeClr val="dk1"/>
                </a:solidFill>
              </a:rPr>
              <a:t>pe</a:t>
            </a:r>
            <a:r>
              <a:rPr lang="en-US" sz="1200" b="0">
                <a:solidFill>
                  <a:schemeClr val="dk1"/>
                </a:solidFill>
              </a:rPr>
              <a:t>=3.14 (kJ/kg K)                                                                                     </a:t>
            </a:r>
            <a:r>
              <a:rPr lang="en-US" sz="1200" b="0" err="1">
                <a:solidFill>
                  <a:schemeClr val="dk1"/>
                </a:solidFill>
              </a:rPr>
              <a:t>C</a:t>
            </a:r>
            <a:r>
              <a:rPr lang="en-US" sz="800" b="0" baseline="-25000" err="1">
                <a:solidFill>
                  <a:schemeClr val="dk1"/>
                </a:solidFill>
              </a:rPr>
              <a:t>pc</a:t>
            </a:r>
            <a:r>
              <a:rPr lang="en-US" sz="1200" b="0">
                <a:solidFill>
                  <a:schemeClr val="dk1"/>
                </a:solidFill>
              </a:rPr>
              <a:t>=4.18 (kJ/kg K)</a:t>
            </a:r>
          </a:p>
          <a:p>
            <a:pPr marL="0" indent="0">
              <a:lnSpc>
                <a:spcPct val="114999"/>
              </a:lnSpc>
              <a:spcBef>
                <a:spcPts val="0"/>
              </a:spcBef>
              <a:buNone/>
            </a:pPr>
            <a:r>
              <a:rPr lang="en-US" sz="1200" b="0" err="1">
                <a:solidFill>
                  <a:schemeClr val="dk1"/>
                </a:solidFill>
              </a:rPr>
              <a:t>Pr</a:t>
            </a:r>
            <a:r>
              <a:rPr lang="en-US" sz="800" b="0" baseline="-25000" err="1">
                <a:solidFill>
                  <a:schemeClr val="dk1"/>
                </a:solidFill>
              </a:rPr>
              <a:t>p</a:t>
            </a:r>
            <a:r>
              <a:rPr lang="en-US" sz="1200" b="0">
                <a:solidFill>
                  <a:schemeClr val="dk1"/>
                </a:solidFill>
              </a:rPr>
              <a:t>=51.83                                                                                        Pr</a:t>
            </a:r>
            <a:r>
              <a:rPr lang="en-US" sz="800" b="0" baseline="-25000">
                <a:solidFill>
                  <a:schemeClr val="dk1"/>
                </a:solidFill>
              </a:rPr>
              <a:t>e</a:t>
            </a:r>
            <a:r>
              <a:rPr lang="en-US" sz="1200" b="0">
                <a:solidFill>
                  <a:schemeClr val="dk1"/>
                </a:solidFill>
              </a:rPr>
              <a:t>=19.61                                                                                                  </a:t>
            </a:r>
            <a:r>
              <a:rPr lang="en-US" sz="1200" b="0" err="1">
                <a:solidFill>
                  <a:schemeClr val="dk1"/>
                </a:solidFill>
              </a:rPr>
              <a:t>Pr</a:t>
            </a:r>
            <a:r>
              <a:rPr lang="en-US" sz="800" b="0" baseline="-25000" err="1">
                <a:solidFill>
                  <a:schemeClr val="dk1"/>
                </a:solidFill>
              </a:rPr>
              <a:t>c</a:t>
            </a:r>
            <a:r>
              <a:rPr lang="en-US" sz="1200" b="0">
                <a:solidFill>
                  <a:schemeClr val="dk1"/>
                </a:solidFill>
              </a:rPr>
              <a:t>=13.6</a:t>
            </a:r>
          </a:p>
          <a:p>
            <a:pPr marL="0" indent="0">
              <a:lnSpc>
                <a:spcPct val="114999"/>
              </a:lnSpc>
              <a:spcBef>
                <a:spcPts val="0"/>
              </a:spcBef>
              <a:buNone/>
            </a:pPr>
            <a:r>
              <a:rPr lang="en-US" sz="1200" b="0" err="1">
                <a:solidFill>
                  <a:schemeClr val="dk1"/>
                </a:solidFill>
              </a:rPr>
              <a:t>k</a:t>
            </a:r>
            <a:r>
              <a:rPr lang="en-US" sz="800" b="0" baseline="-25000" err="1">
                <a:solidFill>
                  <a:schemeClr val="dk1"/>
                </a:solidFill>
              </a:rPr>
              <a:t>fp</a:t>
            </a:r>
            <a:r>
              <a:rPr lang="en-US" sz="1200" b="0">
                <a:solidFill>
                  <a:schemeClr val="dk1"/>
                </a:solidFill>
              </a:rPr>
              <a:t>=.393 (W/m*K)                                                                             </a:t>
            </a:r>
            <a:r>
              <a:rPr lang="en-US" sz="1200" b="0" err="1">
                <a:solidFill>
                  <a:schemeClr val="dk1"/>
                </a:solidFill>
              </a:rPr>
              <a:t>k</a:t>
            </a:r>
            <a:r>
              <a:rPr lang="en-US" sz="800" b="0" baseline="-25000" err="1">
                <a:solidFill>
                  <a:schemeClr val="dk1"/>
                </a:solidFill>
              </a:rPr>
              <a:t>fe</a:t>
            </a:r>
            <a:r>
              <a:rPr lang="en-US" sz="1200" b="0">
                <a:solidFill>
                  <a:schemeClr val="dk1"/>
                </a:solidFill>
              </a:rPr>
              <a:t>=.426 (W/m*K)                                                                                       </a:t>
            </a:r>
            <a:r>
              <a:rPr lang="en-US" sz="1200" b="0" err="1">
                <a:solidFill>
                  <a:schemeClr val="dk1"/>
                </a:solidFill>
              </a:rPr>
              <a:t>k</a:t>
            </a:r>
            <a:r>
              <a:rPr lang="en-US" sz="800" b="0" baseline="-25000" err="1">
                <a:solidFill>
                  <a:schemeClr val="dk1"/>
                </a:solidFill>
              </a:rPr>
              <a:t>fc</a:t>
            </a:r>
            <a:r>
              <a:rPr lang="en-US" sz="1200" b="0">
                <a:solidFill>
                  <a:schemeClr val="dk1"/>
                </a:solidFill>
              </a:rPr>
              <a:t>=.598 (W/m*K)</a:t>
            </a:r>
          </a:p>
          <a:p>
            <a:pPr marL="0" indent="0">
              <a:lnSpc>
                <a:spcPct val="114999"/>
              </a:lnSpc>
              <a:spcBef>
                <a:spcPts val="0"/>
              </a:spcBef>
              <a:buNone/>
            </a:pPr>
            <a:r>
              <a:rPr lang="en-US" sz="1200" b="0" err="1">
                <a:solidFill>
                  <a:schemeClr val="dk1"/>
                </a:solidFill>
              </a:rPr>
              <a:t>ṁ</a:t>
            </a:r>
            <a:r>
              <a:rPr lang="en-US" sz="800" b="0" baseline="-25000" err="1">
                <a:solidFill>
                  <a:schemeClr val="dk1"/>
                </a:solidFill>
              </a:rPr>
              <a:t>p</a:t>
            </a:r>
            <a:r>
              <a:rPr lang="en-US" sz="1200" b="0">
                <a:solidFill>
                  <a:schemeClr val="dk1"/>
                </a:solidFill>
              </a:rPr>
              <a:t>=.28 (kg/s)                                                                                   </a:t>
            </a:r>
            <a:r>
              <a:rPr lang="en-US" sz="1200" b="0" err="1">
                <a:solidFill>
                  <a:schemeClr val="dk1"/>
                </a:solidFill>
              </a:rPr>
              <a:t>ṁ</a:t>
            </a:r>
            <a:r>
              <a:rPr lang="en-US" sz="800" b="0" baseline="-25000" err="1">
                <a:solidFill>
                  <a:schemeClr val="dk1"/>
                </a:solidFill>
              </a:rPr>
              <a:t>e</a:t>
            </a:r>
            <a:r>
              <a:rPr lang="en-US" sz="1200" b="0">
                <a:solidFill>
                  <a:schemeClr val="dk1"/>
                </a:solidFill>
              </a:rPr>
              <a:t>=.261 (kg/s)                                                                                           </a:t>
            </a:r>
            <a:r>
              <a:rPr lang="en-US" sz="1200" b="0" err="1">
                <a:solidFill>
                  <a:schemeClr val="dk1"/>
                </a:solidFill>
              </a:rPr>
              <a:t>ṁ</a:t>
            </a:r>
            <a:r>
              <a:rPr lang="en-US" sz="800" b="0" baseline="-25000" err="1">
                <a:solidFill>
                  <a:schemeClr val="dk1"/>
                </a:solidFill>
              </a:rPr>
              <a:t>c</a:t>
            </a:r>
            <a:r>
              <a:rPr lang="en-US" sz="1200" b="0">
                <a:solidFill>
                  <a:schemeClr val="dk1"/>
                </a:solidFill>
              </a:rPr>
              <a:t>=.252 (kg/s)</a:t>
            </a:r>
          </a:p>
          <a:p>
            <a:pPr marL="0" indent="0">
              <a:lnSpc>
                <a:spcPct val="114999"/>
              </a:lnSpc>
              <a:spcBef>
                <a:spcPts val="0"/>
              </a:spcBef>
              <a:buNone/>
            </a:pPr>
            <a:r>
              <a:rPr lang="en-US" sz="1200" b="0" err="1">
                <a:solidFill>
                  <a:schemeClr val="dk1"/>
                </a:solidFill>
              </a:rPr>
              <a:t>d</a:t>
            </a:r>
            <a:r>
              <a:rPr lang="en-US" sz="800" b="0" baseline="-25000" err="1">
                <a:solidFill>
                  <a:schemeClr val="dk1"/>
                </a:solidFill>
              </a:rPr>
              <a:t>Ai</a:t>
            </a:r>
            <a:r>
              <a:rPr lang="en-US" sz="1200" b="0">
                <a:solidFill>
                  <a:schemeClr val="dk1"/>
                </a:solidFill>
              </a:rPr>
              <a:t>=.00635 (m)                                                                                 </a:t>
            </a:r>
            <a:r>
              <a:rPr lang="en-US" sz="1200" b="0" err="1">
                <a:solidFill>
                  <a:schemeClr val="dk1"/>
                </a:solidFill>
              </a:rPr>
              <a:t>d</a:t>
            </a:r>
            <a:r>
              <a:rPr lang="en-US" sz="800" b="0" baseline="-25000" err="1">
                <a:solidFill>
                  <a:schemeClr val="dk1"/>
                </a:solidFill>
              </a:rPr>
              <a:t>Bi</a:t>
            </a:r>
            <a:r>
              <a:rPr lang="en-US" sz="1200" b="0">
                <a:solidFill>
                  <a:schemeClr val="dk1"/>
                </a:solidFill>
              </a:rPr>
              <a:t>=.0137 (m)                                                                                             V</a:t>
            </a:r>
            <a:r>
              <a:rPr lang="en-US" sz="800" b="0" baseline="-25000">
                <a:solidFill>
                  <a:schemeClr val="dk1"/>
                </a:solidFill>
              </a:rPr>
              <a:t>a</a:t>
            </a:r>
            <a:r>
              <a:rPr lang="en-US" sz="1200" b="0">
                <a:solidFill>
                  <a:schemeClr val="dk1"/>
                </a:solidFill>
              </a:rPr>
              <a:t>=1.32 (m/s)</a:t>
            </a:r>
          </a:p>
          <a:p>
            <a:pPr marL="0" indent="0">
              <a:lnSpc>
                <a:spcPct val="114999"/>
              </a:lnSpc>
              <a:spcBef>
                <a:spcPts val="0"/>
              </a:spcBef>
              <a:buNone/>
            </a:pPr>
            <a:r>
              <a:rPr lang="en-US" sz="1200" b="0">
                <a:solidFill>
                  <a:schemeClr val="dk1"/>
                </a:solidFill>
              </a:rPr>
              <a:t>V</a:t>
            </a:r>
            <a:r>
              <a:rPr lang="en-US" sz="800" b="0" baseline="-25000">
                <a:solidFill>
                  <a:schemeClr val="dk1"/>
                </a:solidFill>
              </a:rPr>
              <a:t>B</a:t>
            </a:r>
            <a:r>
              <a:rPr lang="en-US" sz="1200" b="0">
                <a:solidFill>
                  <a:schemeClr val="dk1"/>
                </a:solidFill>
              </a:rPr>
              <a:t>=1.99 (m/s)                                                                                  V</a:t>
            </a:r>
            <a:r>
              <a:rPr lang="en-US" sz="800" b="0" baseline="-25000">
                <a:solidFill>
                  <a:schemeClr val="dk1"/>
                </a:solidFill>
              </a:rPr>
              <a:t>s</a:t>
            </a:r>
            <a:r>
              <a:rPr lang="en-US" sz="1200" b="0">
                <a:solidFill>
                  <a:schemeClr val="dk1"/>
                </a:solidFill>
              </a:rPr>
              <a:t>=.0386 (m/s)                                                                                           C=.683[1] </a:t>
            </a:r>
          </a:p>
          <a:p>
            <a:pPr marL="0" indent="0">
              <a:lnSpc>
                <a:spcPct val="114999"/>
              </a:lnSpc>
              <a:spcBef>
                <a:spcPts val="0"/>
              </a:spcBef>
              <a:buNone/>
            </a:pPr>
            <a:r>
              <a:rPr lang="en-US" sz="1200" b="0">
                <a:solidFill>
                  <a:schemeClr val="dk1"/>
                </a:solidFill>
              </a:rPr>
              <a:t>m=.466[1]                                                                                        A</a:t>
            </a:r>
            <a:r>
              <a:rPr lang="en-US" sz="800" b="0" baseline="-25000">
                <a:solidFill>
                  <a:schemeClr val="dk1"/>
                </a:solidFill>
              </a:rPr>
              <a:t>A</a:t>
            </a:r>
            <a:r>
              <a:rPr lang="en-US" sz="1200" b="0">
                <a:solidFill>
                  <a:schemeClr val="dk1"/>
                </a:solidFill>
              </a:rPr>
              <a:t>=.0532 (m^2)                                                                                         A</a:t>
            </a:r>
            <a:r>
              <a:rPr lang="en-US" sz="800" b="0" baseline="-25000">
                <a:solidFill>
                  <a:schemeClr val="dk1"/>
                </a:solidFill>
              </a:rPr>
              <a:t>A</a:t>
            </a:r>
            <a:r>
              <a:rPr lang="en-US" sz="1200" b="0">
                <a:solidFill>
                  <a:schemeClr val="dk1"/>
                </a:solidFill>
              </a:rPr>
              <a:t>=.288 (m^2) </a:t>
            </a:r>
          </a:p>
          <a:p>
            <a:pPr marL="0" lvl="0" indent="0" algn="l">
              <a:lnSpc>
                <a:spcPct val="114999"/>
              </a:lnSpc>
              <a:spcBef>
                <a:spcPts val="0"/>
              </a:spcBef>
              <a:spcAft>
                <a:spcPts val="0"/>
              </a:spcAft>
              <a:buNone/>
            </a:pPr>
            <a:endParaRPr lang="en-US" sz="1400" b="0">
              <a:solidFill>
                <a:schemeClr val="dk1"/>
              </a:solidFill>
            </a:endParaRPr>
          </a:p>
        </p:txBody>
      </p:sp>
      <p:sp>
        <p:nvSpPr>
          <p:cNvPr id="169" name="Google Shape;169;g24c6c2629cd_3_2"/>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Dennis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7</a:t>
            </a:r>
            <a:endParaRPr sz="1400" b="0" i="0" u="none" strike="noStrike" cap="none">
              <a:solidFill>
                <a:srgbClr val="000000"/>
              </a:solidFill>
              <a:latin typeface="Arial"/>
              <a:ea typeface="Arial"/>
              <a:cs typeface="Arial"/>
              <a:sym typeface="Arial"/>
            </a:endParaRPr>
          </a:p>
        </p:txBody>
      </p:sp>
      <p:sp>
        <p:nvSpPr>
          <p:cNvPr id="5" name="Google Shape;153;g24c5cad55f2_0_3">
            <a:extLst>
              <a:ext uri="{FF2B5EF4-FFF2-40B4-BE49-F238E27FC236}">
                <a16:creationId xmlns:a16="http://schemas.microsoft.com/office/drawing/2014/main" id="{52F7C958-53DE-7E5B-EA2C-BEF3F5C1FBDF}"/>
              </a:ext>
            </a:extLst>
          </p:cNvPr>
          <p:cNvSpPr txBox="1">
            <a:spLocks noGrp="1"/>
          </p:cNvSpPr>
          <p:nvPr>
            <p:ph type="title"/>
          </p:nvPr>
        </p:nvSpPr>
        <p:spPr>
          <a:xfrm>
            <a:off x="546300" y="-196683"/>
            <a:ext cx="11645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Heat Exchange Heat Transfer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6" name="Google Shape;176;g24c6c2629cd_3_10"/>
          <p:cNvPicPr preferRelativeResize="0">
            <a:picLocks noGrp="1"/>
          </p:cNvPicPr>
          <p:nvPr>
            <p:ph type="body" idx="1"/>
          </p:nvPr>
        </p:nvPicPr>
        <p:blipFill rotWithShape="1">
          <a:blip r:embed="rId3">
            <a:alphaModFix/>
          </a:blip>
          <a:srcRect/>
          <a:stretch/>
        </p:blipFill>
        <p:spPr>
          <a:xfrm>
            <a:off x="3547795" y="6466786"/>
            <a:ext cx="5558700" cy="184500"/>
          </a:xfrm>
          <a:prstGeom prst="rect">
            <a:avLst/>
          </a:prstGeom>
          <a:noFill/>
          <a:ln>
            <a:noFill/>
          </a:ln>
        </p:spPr>
      </p:pic>
      <p:sp>
        <p:nvSpPr>
          <p:cNvPr id="177" name="Google Shape;177;g24c6c2629cd_3_10"/>
          <p:cNvSpPr txBox="1">
            <a:spLocks noGrp="1"/>
          </p:cNvSpPr>
          <p:nvPr>
            <p:ph type="body" idx="1"/>
          </p:nvPr>
        </p:nvSpPr>
        <p:spPr>
          <a:xfrm>
            <a:off x="639800" y="750300"/>
            <a:ext cx="11353800" cy="5357400"/>
          </a:xfrm>
          <a:prstGeom prst="rect">
            <a:avLst/>
          </a:prstGeom>
        </p:spPr>
        <p:txBody>
          <a:bodyPr spcFirstLastPara="1" wrap="square" lIns="91425" tIns="45700" rIns="91425" bIns="45700" anchor="t" anchorCtr="0">
            <a:normAutofit fontScale="92500" lnSpcReduction="10000"/>
          </a:bodyPr>
          <a:lstStyle/>
          <a:p>
            <a:pPr marL="0" lvl="0" indent="0" algn="l">
              <a:lnSpc>
                <a:spcPct val="114999"/>
              </a:lnSpc>
              <a:spcBef>
                <a:spcPts val="0"/>
              </a:spcBef>
              <a:spcAft>
                <a:spcPts val="0"/>
              </a:spcAft>
              <a:buNone/>
            </a:pPr>
            <a:r>
              <a:rPr lang="en-US" sz="2100">
                <a:solidFill>
                  <a:schemeClr val="dk1"/>
                </a:solidFill>
              </a:rPr>
              <a:t>Solution</a:t>
            </a:r>
            <a:endParaRPr lang="en-US" sz="2100" b="0">
              <a:solidFill>
                <a:schemeClr val="dk1"/>
              </a:solidFill>
            </a:endParaRPr>
          </a:p>
          <a:p>
            <a:pPr marL="0" indent="0">
              <a:lnSpc>
                <a:spcPct val="114999"/>
              </a:lnSpc>
              <a:spcBef>
                <a:spcPts val="0"/>
              </a:spcBef>
              <a:buNone/>
            </a:pPr>
            <a:r>
              <a:rPr lang="en-US" sz="1400">
                <a:solidFill>
                  <a:schemeClr val="dk1"/>
                </a:solidFill>
              </a:rPr>
              <a:t>Equation 				Design A 					Design B</a:t>
            </a:r>
            <a:endParaRPr lang="en-US" sz="1400" b="0">
              <a:solidFill>
                <a:schemeClr val="dk1"/>
              </a:solidFill>
            </a:endParaRPr>
          </a:p>
          <a:p>
            <a:pPr marL="0" indent="0">
              <a:lnSpc>
                <a:spcPct val="114999"/>
              </a:lnSpc>
              <a:spcBef>
                <a:spcPts val="0"/>
              </a:spcBef>
              <a:buNone/>
            </a:pPr>
            <a:r>
              <a:rPr lang="en-US" sz="1400" b="0">
                <a:solidFill>
                  <a:schemeClr val="dk1"/>
                </a:solidFill>
              </a:rPr>
              <a:t>1) Re</a:t>
            </a:r>
            <a:r>
              <a:rPr lang="en-US" sz="900" b="0" baseline="-25000">
                <a:solidFill>
                  <a:schemeClr val="dk1"/>
                </a:solidFill>
              </a:rPr>
              <a:t>i</a:t>
            </a:r>
            <a:r>
              <a:rPr lang="en-US" sz="1400" b="0">
                <a:solidFill>
                  <a:schemeClr val="dk1"/>
                </a:solidFill>
              </a:rPr>
              <a:t>=⍴*d*V</a:t>
            </a:r>
            <a:r>
              <a:rPr lang="en-US" sz="900" b="0" baseline="-25000">
                <a:solidFill>
                  <a:schemeClr val="dk1"/>
                </a:solidFill>
              </a:rPr>
              <a:t>i</a:t>
            </a:r>
            <a:r>
              <a:rPr lang="en-US" sz="1400" b="0">
                <a:solidFill>
                  <a:schemeClr val="dk1"/>
                </a:solidFill>
              </a:rPr>
              <a:t>/μ 		(1038*.00635*1.32)/.00505=2166.64 			(1115*.0137*1.99)/.0042=7425.67</a:t>
            </a:r>
          </a:p>
          <a:p>
            <a:pPr marL="0" lvl="0" indent="0" algn="l">
              <a:lnSpc>
                <a:spcPct val="114999"/>
              </a:lnSpc>
              <a:spcBef>
                <a:spcPts val="0"/>
              </a:spcBef>
              <a:spcAft>
                <a:spcPts val="0"/>
              </a:spcAft>
              <a:buNone/>
            </a:pPr>
            <a:endParaRPr lang="en-US" sz="1400" b="0">
              <a:solidFill>
                <a:schemeClr val="dk1"/>
              </a:solidFill>
            </a:endParaRPr>
          </a:p>
          <a:p>
            <a:pPr marL="0" indent="0">
              <a:lnSpc>
                <a:spcPct val="114999"/>
              </a:lnSpc>
              <a:spcBef>
                <a:spcPts val="0"/>
              </a:spcBef>
              <a:buNone/>
            </a:pPr>
            <a:r>
              <a:rPr lang="en-US" sz="1400" b="0">
                <a:solidFill>
                  <a:schemeClr val="dk1"/>
                </a:solidFill>
              </a:rPr>
              <a:t>2) </a:t>
            </a:r>
            <a:r>
              <a:rPr lang="en-US" sz="1400" b="0" err="1">
                <a:solidFill>
                  <a:schemeClr val="dk1"/>
                </a:solidFill>
              </a:rPr>
              <a:t>Re</a:t>
            </a:r>
            <a:r>
              <a:rPr lang="en-US" sz="900" b="0" baseline="-25000" err="1">
                <a:solidFill>
                  <a:schemeClr val="dk1"/>
                </a:solidFill>
              </a:rPr>
              <a:t>o</a:t>
            </a:r>
            <a:r>
              <a:rPr lang="en-US" sz="1400" b="0">
                <a:solidFill>
                  <a:schemeClr val="dk1"/>
                </a:solidFill>
              </a:rPr>
              <a:t>=⍴*d*V</a:t>
            </a:r>
            <a:r>
              <a:rPr lang="en-US" sz="900" b="0" baseline="-25000">
                <a:solidFill>
                  <a:schemeClr val="dk1"/>
                </a:solidFill>
              </a:rPr>
              <a:t>o</a:t>
            </a:r>
            <a:r>
              <a:rPr lang="en-US" sz="1400" b="0">
                <a:solidFill>
                  <a:schemeClr val="dk1"/>
                </a:solidFill>
              </a:rPr>
              <a:t>/μ 		998*.00635*.0386/.00089=274.85 			998*.137*.0386/.00089=592.99 </a:t>
            </a:r>
          </a:p>
          <a:p>
            <a:pPr marL="0" lvl="0" indent="0" algn="l">
              <a:lnSpc>
                <a:spcPct val="114999"/>
              </a:lnSpc>
              <a:spcBef>
                <a:spcPts val="0"/>
              </a:spcBef>
              <a:spcAft>
                <a:spcPts val="0"/>
              </a:spcAft>
              <a:buNone/>
            </a:pPr>
            <a:endParaRPr lang="en-US" sz="1400" b="0">
              <a:solidFill>
                <a:schemeClr val="dk1"/>
              </a:solidFill>
            </a:endParaRPr>
          </a:p>
          <a:p>
            <a:pPr marL="0" indent="0">
              <a:lnSpc>
                <a:spcPct val="100000"/>
              </a:lnSpc>
              <a:spcBef>
                <a:spcPts val="0"/>
              </a:spcBef>
              <a:buNone/>
            </a:pPr>
            <a:r>
              <a:rPr lang="en-US" sz="1400" b="0">
                <a:solidFill>
                  <a:schemeClr val="dk1"/>
                </a:solidFill>
              </a:rPr>
              <a:t>3) </a:t>
            </a:r>
            <a:r>
              <a:rPr lang="en-US" sz="1400" b="0" err="1">
                <a:solidFill>
                  <a:schemeClr val="dk1"/>
                </a:solidFill>
              </a:rPr>
              <a:t>Nu</a:t>
            </a:r>
            <a:r>
              <a:rPr lang="en-US" sz="900" b="0" baseline="-25000" err="1">
                <a:solidFill>
                  <a:schemeClr val="dk1"/>
                </a:solidFill>
              </a:rPr>
              <a:t>I</a:t>
            </a:r>
            <a:r>
              <a:rPr lang="en-US" sz="1400" b="0">
                <a:solidFill>
                  <a:schemeClr val="dk1"/>
                </a:solidFill>
              </a:rPr>
              <a:t>= .0243*</a:t>
            </a:r>
            <a:r>
              <a:rPr lang="en-US" sz="1400" b="0" err="1">
                <a:solidFill>
                  <a:schemeClr val="dk1"/>
                </a:solidFill>
              </a:rPr>
              <a:t>Re</a:t>
            </a:r>
            <a:r>
              <a:rPr lang="en-US" sz="900" b="0" baseline="-25000" err="1">
                <a:solidFill>
                  <a:schemeClr val="dk1"/>
                </a:solidFill>
              </a:rPr>
              <a:t>H</a:t>
            </a:r>
            <a:r>
              <a:rPr lang="en-US" sz="1400" b="0">
                <a:solidFill>
                  <a:schemeClr val="dk1"/>
                </a:solidFill>
              </a:rPr>
              <a:t>^(⅘)*</a:t>
            </a:r>
            <a:r>
              <a:rPr lang="en-US" sz="1400" b="0" err="1">
                <a:solidFill>
                  <a:schemeClr val="dk1"/>
                </a:solidFill>
              </a:rPr>
              <a:t>Pr</a:t>
            </a:r>
            <a:r>
              <a:rPr lang="en-US" sz="900" b="0" baseline="-25000" err="1">
                <a:solidFill>
                  <a:schemeClr val="dk1"/>
                </a:solidFill>
              </a:rPr>
              <a:t>H</a:t>
            </a:r>
            <a:r>
              <a:rPr lang="en-US" sz="1400" b="0">
                <a:solidFill>
                  <a:schemeClr val="dk1"/>
                </a:solidFill>
              </a:rPr>
              <a:t>^(⅖) 	.0243*2166.64^(⅘)*51.83^(⅖)=54.96 		.0243*7425.67^(⅘)*19.61^(⅖)=97.87</a:t>
            </a:r>
          </a:p>
          <a:p>
            <a:pPr marL="0" lvl="0" indent="0" algn="l">
              <a:lnSpc>
                <a:spcPct val="100000"/>
              </a:lnSpc>
              <a:spcBef>
                <a:spcPts val="0"/>
              </a:spcBef>
              <a:spcAft>
                <a:spcPts val="0"/>
              </a:spcAft>
              <a:buNone/>
            </a:pPr>
            <a:endParaRPr lang="en-US" sz="1400" b="0">
              <a:solidFill>
                <a:schemeClr val="dk1"/>
              </a:solidFill>
            </a:endParaRPr>
          </a:p>
          <a:p>
            <a:pPr marL="0" indent="0">
              <a:lnSpc>
                <a:spcPct val="100000"/>
              </a:lnSpc>
              <a:spcBef>
                <a:spcPts val="0"/>
              </a:spcBef>
              <a:buNone/>
            </a:pPr>
            <a:r>
              <a:rPr lang="en-US" sz="1400" b="0">
                <a:solidFill>
                  <a:schemeClr val="dk1"/>
                </a:solidFill>
              </a:rPr>
              <a:t>4) </a:t>
            </a:r>
            <a:r>
              <a:rPr lang="en-US" sz="1400" b="0" err="1">
                <a:solidFill>
                  <a:schemeClr val="dk1"/>
                </a:solidFill>
              </a:rPr>
              <a:t>Nu</a:t>
            </a:r>
            <a:r>
              <a:rPr lang="en-US" sz="900" b="0" baseline="-25000" err="1">
                <a:solidFill>
                  <a:schemeClr val="dk1"/>
                </a:solidFill>
              </a:rPr>
              <a:t>E</a:t>
            </a:r>
            <a:r>
              <a:rPr lang="en-US" sz="1400" b="0">
                <a:solidFill>
                  <a:schemeClr val="dk1"/>
                </a:solidFill>
              </a:rPr>
              <a:t>=C*</a:t>
            </a:r>
            <a:r>
              <a:rPr lang="en-US" sz="1400" b="0" err="1">
                <a:solidFill>
                  <a:schemeClr val="dk1"/>
                </a:solidFill>
              </a:rPr>
              <a:t>Re</a:t>
            </a:r>
            <a:r>
              <a:rPr lang="en-US" sz="900" b="0" baseline="-25000" err="1">
                <a:solidFill>
                  <a:schemeClr val="dk1"/>
                </a:solidFill>
              </a:rPr>
              <a:t>c</a:t>
            </a:r>
            <a:r>
              <a:rPr lang="en-US" sz="1400" b="0" err="1">
                <a:solidFill>
                  <a:schemeClr val="dk1"/>
                </a:solidFill>
              </a:rPr>
              <a:t>^m</a:t>
            </a:r>
            <a:r>
              <a:rPr lang="en-US" sz="1400" b="0">
                <a:solidFill>
                  <a:schemeClr val="dk1"/>
                </a:solidFill>
              </a:rPr>
              <a:t>*</a:t>
            </a:r>
            <a:r>
              <a:rPr lang="en-US" sz="1400" b="0" err="1">
                <a:solidFill>
                  <a:schemeClr val="dk1"/>
                </a:solidFill>
              </a:rPr>
              <a:t>Pr</a:t>
            </a:r>
            <a:r>
              <a:rPr lang="en-US" sz="900" b="0" baseline="-25000" err="1">
                <a:solidFill>
                  <a:schemeClr val="dk1"/>
                </a:solidFill>
              </a:rPr>
              <a:t>c</a:t>
            </a:r>
            <a:r>
              <a:rPr lang="en-US" sz="1400" b="0">
                <a:solidFill>
                  <a:schemeClr val="dk1"/>
                </a:solidFill>
              </a:rPr>
              <a:t>^(⅓) 		.683*274.85^.466*13.6^(⅓)=22.13 			.683*592.99^.466*13.6^(⅓)=27.57</a:t>
            </a:r>
          </a:p>
          <a:p>
            <a:pPr marL="0" lvl="0" indent="0" algn="l">
              <a:lnSpc>
                <a:spcPct val="100000"/>
              </a:lnSpc>
              <a:spcBef>
                <a:spcPts val="0"/>
              </a:spcBef>
              <a:spcAft>
                <a:spcPts val="0"/>
              </a:spcAft>
              <a:buNone/>
            </a:pPr>
            <a:endParaRPr lang="en-US" sz="1400" b="0">
              <a:solidFill>
                <a:schemeClr val="dk1"/>
              </a:solidFill>
            </a:endParaRPr>
          </a:p>
          <a:p>
            <a:pPr marL="0" indent="0">
              <a:lnSpc>
                <a:spcPct val="100000"/>
              </a:lnSpc>
              <a:spcBef>
                <a:spcPts val="0"/>
              </a:spcBef>
              <a:buNone/>
            </a:pPr>
            <a:r>
              <a:rPr lang="en-US" sz="1400" b="0">
                <a:solidFill>
                  <a:schemeClr val="dk1"/>
                </a:solidFill>
              </a:rPr>
              <a:t>5) </a:t>
            </a:r>
            <a:r>
              <a:rPr lang="en-US" sz="1400" b="0" err="1">
                <a:solidFill>
                  <a:schemeClr val="dk1"/>
                </a:solidFill>
              </a:rPr>
              <a:t>h</a:t>
            </a:r>
            <a:r>
              <a:rPr lang="en-US" sz="900" b="0" baseline="-25000" err="1">
                <a:solidFill>
                  <a:schemeClr val="dk1"/>
                </a:solidFill>
              </a:rPr>
              <a:t>I</a:t>
            </a:r>
            <a:r>
              <a:rPr lang="en-US" sz="1400" b="0">
                <a:solidFill>
                  <a:schemeClr val="dk1"/>
                </a:solidFill>
              </a:rPr>
              <a:t>=Nu*</a:t>
            </a:r>
            <a:r>
              <a:rPr lang="en-US" sz="1400" b="0" err="1">
                <a:solidFill>
                  <a:schemeClr val="dk1"/>
                </a:solidFill>
              </a:rPr>
              <a:t>k</a:t>
            </a:r>
            <a:r>
              <a:rPr lang="en-US" sz="900" b="0" baseline="-25000" err="1">
                <a:solidFill>
                  <a:schemeClr val="dk1"/>
                </a:solidFill>
              </a:rPr>
              <a:t>f</a:t>
            </a:r>
            <a:r>
              <a:rPr lang="en-US" sz="1400" b="0">
                <a:solidFill>
                  <a:schemeClr val="dk1"/>
                </a:solidFill>
              </a:rPr>
              <a:t>/d (W/m^2*k) 		54.96*.393/.00635=3401.63 			97.87*.426/.0137=3640.78</a:t>
            </a:r>
          </a:p>
          <a:p>
            <a:pPr marL="0" lvl="0" indent="0" algn="l">
              <a:lnSpc>
                <a:spcPct val="100000"/>
              </a:lnSpc>
              <a:spcBef>
                <a:spcPts val="0"/>
              </a:spcBef>
              <a:spcAft>
                <a:spcPts val="0"/>
              </a:spcAft>
              <a:buNone/>
            </a:pPr>
            <a:endParaRPr lang="en-US" sz="1400" b="0">
              <a:solidFill>
                <a:schemeClr val="dk1"/>
              </a:solidFill>
            </a:endParaRPr>
          </a:p>
          <a:p>
            <a:pPr marL="0" indent="0">
              <a:lnSpc>
                <a:spcPct val="100000"/>
              </a:lnSpc>
              <a:spcBef>
                <a:spcPts val="0"/>
              </a:spcBef>
              <a:buNone/>
            </a:pPr>
            <a:r>
              <a:rPr lang="en-US" sz="1400" b="0">
                <a:solidFill>
                  <a:schemeClr val="dk1"/>
                </a:solidFill>
              </a:rPr>
              <a:t>6) </a:t>
            </a:r>
            <a:r>
              <a:rPr lang="en-US" sz="1400" b="0" err="1">
                <a:solidFill>
                  <a:schemeClr val="dk1"/>
                </a:solidFill>
              </a:rPr>
              <a:t>h</a:t>
            </a:r>
            <a:r>
              <a:rPr lang="en-US" sz="900" b="0" baseline="-25000" err="1">
                <a:solidFill>
                  <a:schemeClr val="dk1"/>
                </a:solidFill>
              </a:rPr>
              <a:t>E</a:t>
            </a:r>
            <a:r>
              <a:rPr lang="en-US" sz="1400" b="0">
                <a:solidFill>
                  <a:schemeClr val="dk1"/>
                </a:solidFill>
              </a:rPr>
              <a:t>=Nu*</a:t>
            </a:r>
            <a:r>
              <a:rPr lang="en-US" sz="1400" b="0" err="1">
                <a:solidFill>
                  <a:schemeClr val="dk1"/>
                </a:solidFill>
              </a:rPr>
              <a:t>k</a:t>
            </a:r>
            <a:r>
              <a:rPr lang="en-US" sz="900" b="0" baseline="-25000" err="1">
                <a:solidFill>
                  <a:schemeClr val="dk1"/>
                </a:solidFill>
              </a:rPr>
              <a:t>f</a:t>
            </a:r>
            <a:r>
              <a:rPr lang="en-US" sz="1400" b="0">
                <a:solidFill>
                  <a:schemeClr val="dk1"/>
                </a:solidFill>
              </a:rPr>
              <a:t>/d (W/m^2*k) 		22.13*.589/.00635=1667.72 			22.13*.589/.0137=1203.81</a:t>
            </a:r>
          </a:p>
          <a:p>
            <a:pPr marL="0" lvl="0" indent="0" algn="l">
              <a:lnSpc>
                <a:spcPct val="100000"/>
              </a:lnSpc>
              <a:spcBef>
                <a:spcPts val="0"/>
              </a:spcBef>
              <a:spcAft>
                <a:spcPts val="0"/>
              </a:spcAft>
              <a:buNone/>
            </a:pPr>
            <a:endParaRPr lang="en-US" sz="1400" b="0">
              <a:solidFill>
                <a:schemeClr val="dk1"/>
              </a:solidFill>
            </a:endParaRPr>
          </a:p>
          <a:p>
            <a:pPr marL="0" indent="0">
              <a:lnSpc>
                <a:spcPct val="100000"/>
              </a:lnSpc>
              <a:spcBef>
                <a:spcPts val="0"/>
              </a:spcBef>
              <a:buNone/>
            </a:pPr>
            <a:r>
              <a:rPr lang="en-US" sz="1400" b="0">
                <a:solidFill>
                  <a:schemeClr val="dk1"/>
                </a:solidFill>
              </a:rPr>
              <a:t>7) R=∑1/(h*A) (K/W) 		(1/3401.63*.0532)+(1/1667.2.0532)=.0167 		(1/3282.96*.288)+(1/1203.81*.288)=.00393</a:t>
            </a:r>
          </a:p>
          <a:p>
            <a:pPr marL="0" lvl="0" indent="0" algn="l">
              <a:lnSpc>
                <a:spcPct val="100000"/>
              </a:lnSpc>
              <a:spcBef>
                <a:spcPts val="0"/>
              </a:spcBef>
              <a:spcAft>
                <a:spcPts val="0"/>
              </a:spcAft>
              <a:buNone/>
            </a:pPr>
            <a:endParaRPr lang="en-US" sz="1400" b="0">
              <a:solidFill>
                <a:schemeClr val="dk1"/>
              </a:solidFill>
            </a:endParaRPr>
          </a:p>
          <a:p>
            <a:pPr marL="0" indent="0">
              <a:lnSpc>
                <a:spcPct val="100000"/>
              </a:lnSpc>
              <a:spcBef>
                <a:spcPts val="0"/>
              </a:spcBef>
              <a:buNone/>
            </a:pPr>
            <a:r>
              <a:rPr lang="en-US" sz="1400" b="0">
                <a:solidFill>
                  <a:schemeClr val="dk1"/>
                </a:solidFill>
              </a:rPr>
              <a:t>8) Req=(∑1/R)^-1 (K/W) 		(6/.0192)^-1=.00279</a:t>
            </a:r>
          </a:p>
          <a:p>
            <a:pPr marL="0" lvl="0" indent="0" algn="l">
              <a:lnSpc>
                <a:spcPct val="100000"/>
              </a:lnSpc>
              <a:spcBef>
                <a:spcPts val="0"/>
              </a:spcBef>
              <a:spcAft>
                <a:spcPts val="0"/>
              </a:spcAft>
              <a:buNone/>
            </a:pPr>
            <a:endParaRPr lang="en-US" sz="1400" b="0">
              <a:solidFill>
                <a:schemeClr val="dk1"/>
              </a:solidFill>
            </a:endParaRPr>
          </a:p>
          <a:p>
            <a:pPr marL="0" indent="0">
              <a:lnSpc>
                <a:spcPct val="100000"/>
              </a:lnSpc>
              <a:spcBef>
                <a:spcPts val="0"/>
              </a:spcBef>
              <a:buNone/>
            </a:pPr>
            <a:r>
              <a:rPr lang="en-US" sz="1400" b="0">
                <a:solidFill>
                  <a:schemeClr val="dk1"/>
                </a:solidFill>
              </a:rPr>
              <a:t>9) q=((</a:t>
            </a:r>
            <a:r>
              <a:rPr lang="en-US" sz="1400" b="0" err="1">
                <a:solidFill>
                  <a:schemeClr val="dk1"/>
                </a:solidFill>
              </a:rPr>
              <a:t>T</a:t>
            </a:r>
            <a:r>
              <a:rPr lang="en-US" sz="900" b="0" baseline="-25000" err="1">
                <a:solidFill>
                  <a:schemeClr val="dk1"/>
                </a:solidFill>
              </a:rPr>
              <a:t>hi</a:t>
            </a:r>
            <a:r>
              <a:rPr lang="en-US" sz="1400" b="0" err="1">
                <a:solidFill>
                  <a:schemeClr val="dk1"/>
                </a:solidFill>
              </a:rPr>
              <a:t>-T</a:t>
            </a:r>
            <a:r>
              <a:rPr lang="en-US" sz="900" b="0" baseline="-25000" err="1">
                <a:solidFill>
                  <a:schemeClr val="dk1"/>
                </a:solidFill>
              </a:rPr>
              <a:t>co</a:t>
            </a:r>
            <a:r>
              <a:rPr lang="en-US" sz="1400" b="0">
                <a:solidFill>
                  <a:schemeClr val="dk1"/>
                </a:solidFill>
              </a:rPr>
              <a:t>)/R</a:t>
            </a:r>
            <a:r>
              <a:rPr lang="en-US" sz="900" b="0" baseline="-25000">
                <a:solidFill>
                  <a:schemeClr val="dk1"/>
                </a:solidFill>
              </a:rPr>
              <a:t>eq</a:t>
            </a:r>
            <a:r>
              <a:rPr lang="en-US" sz="1400" b="0">
                <a:solidFill>
                  <a:schemeClr val="dk1"/>
                </a:solidFill>
              </a:rPr>
              <a:t>)/1000 (kW) 	((24-0)/.00279)/1000=</a:t>
            </a:r>
            <a:r>
              <a:rPr lang="en-US" sz="1400" b="0" u="sng">
                <a:solidFill>
                  <a:schemeClr val="dk1"/>
                </a:solidFill>
              </a:rPr>
              <a:t>8.602</a:t>
            </a:r>
            <a:r>
              <a:rPr lang="en-US" sz="1400" b="0">
                <a:solidFill>
                  <a:schemeClr val="dk1"/>
                </a:solidFill>
              </a:rPr>
              <a:t> 			((24-0)/.00394)/1000=</a:t>
            </a:r>
            <a:r>
              <a:rPr lang="en-US" sz="1400" b="0" u="sng">
                <a:solidFill>
                  <a:schemeClr val="dk1"/>
                </a:solidFill>
              </a:rPr>
              <a:t>6.091</a:t>
            </a:r>
            <a:endParaRPr lang="en-US" sz="1400" b="0">
              <a:solidFill>
                <a:schemeClr val="dk1"/>
              </a:solidFill>
            </a:endParaRPr>
          </a:p>
          <a:p>
            <a:pPr marL="0" lvl="0" indent="0" algn="l">
              <a:lnSpc>
                <a:spcPct val="100000"/>
              </a:lnSpc>
              <a:spcBef>
                <a:spcPts val="0"/>
              </a:spcBef>
              <a:spcAft>
                <a:spcPts val="0"/>
              </a:spcAft>
              <a:buNone/>
            </a:pPr>
            <a:endParaRPr lang="en-US" sz="1400" b="0">
              <a:solidFill>
                <a:schemeClr val="dk1"/>
              </a:solidFill>
            </a:endParaRPr>
          </a:p>
          <a:p>
            <a:pPr marL="0" indent="0">
              <a:lnSpc>
                <a:spcPct val="114999"/>
              </a:lnSpc>
              <a:spcBef>
                <a:spcPts val="0"/>
              </a:spcBef>
              <a:buNone/>
            </a:pPr>
            <a:r>
              <a:rPr lang="en-US" sz="1400" b="0">
                <a:solidFill>
                  <a:schemeClr val="dk1"/>
                </a:solidFill>
              </a:rPr>
              <a:t>10) ΔT=q/(</a:t>
            </a:r>
            <a:r>
              <a:rPr lang="en-US" sz="1400" b="0" err="1">
                <a:solidFill>
                  <a:schemeClr val="dk1"/>
                </a:solidFill>
              </a:rPr>
              <a:t>ṁ</a:t>
            </a:r>
            <a:r>
              <a:rPr lang="en-US" sz="900" b="0" baseline="-25000" err="1">
                <a:solidFill>
                  <a:schemeClr val="dk1"/>
                </a:solidFill>
              </a:rPr>
              <a:t>h</a:t>
            </a:r>
            <a:r>
              <a:rPr lang="en-US" sz="1400" b="0">
                <a:solidFill>
                  <a:schemeClr val="dk1"/>
                </a:solidFill>
              </a:rPr>
              <a:t>*C</a:t>
            </a:r>
            <a:r>
              <a:rPr lang="en-US" sz="900" b="0" baseline="-25000">
                <a:solidFill>
                  <a:schemeClr val="dk1"/>
                </a:solidFill>
              </a:rPr>
              <a:t>h</a:t>
            </a:r>
            <a:r>
              <a:rPr lang="en-US" sz="1400" b="0">
                <a:solidFill>
                  <a:schemeClr val="dk1"/>
                </a:solidFill>
              </a:rPr>
              <a:t>) (</a:t>
            </a:r>
            <a:r>
              <a:rPr lang="en-US" sz="900" b="0" baseline="30000" err="1">
                <a:solidFill>
                  <a:schemeClr val="dk1"/>
                </a:solidFill>
              </a:rPr>
              <a:t>o</a:t>
            </a:r>
            <a:r>
              <a:rPr lang="en-US" sz="1400" b="0" err="1">
                <a:solidFill>
                  <a:schemeClr val="dk1"/>
                </a:solidFill>
              </a:rPr>
              <a:t>C</a:t>
            </a:r>
            <a:r>
              <a:rPr lang="en-US" sz="1400" b="0">
                <a:solidFill>
                  <a:schemeClr val="dk1"/>
                </a:solidFill>
              </a:rPr>
              <a:t>) 		8.602/(.28*3.74)=8.21 				6.091/(.261*3.14)=7.43</a:t>
            </a:r>
          </a:p>
          <a:p>
            <a:pPr marL="0" lvl="0" indent="0" algn="l">
              <a:lnSpc>
                <a:spcPct val="114999"/>
              </a:lnSpc>
              <a:spcBef>
                <a:spcPts val="0"/>
              </a:spcBef>
              <a:spcAft>
                <a:spcPts val="0"/>
              </a:spcAft>
              <a:buNone/>
            </a:pPr>
            <a:endParaRPr lang="en-US" sz="1400" b="0">
              <a:solidFill>
                <a:schemeClr val="dk1"/>
              </a:solidFill>
            </a:endParaRPr>
          </a:p>
          <a:p>
            <a:pPr marL="0" indent="0">
              <a:lnSpc>
                <a:spcPct val="114999"/>
              </a:lnSpc>
              <a:spcBef>
                <a:spcPts val="0"/>
              </a:spcBef>
              <a:buNone/>
            </a:pPr>
            <a:r>
              <a:rPr lang="en-US" sz="1400" b="0">
                <a:solidFill>
                  <a:schemeClr val="dk1"/>
                </a:solidFill>
              </a:rPr>
              <a:t>11) </a:t>
            </a:r>
            <a:r>
              <a:rPr lang="en-US" sz="1400" b="0" err="1">
                <a:solidFill>
                  <a:schemeClr val="dk1"/>
                </a:solidFill>
              </a:rPr>
              <a:t>q</a:t>
            </a:r>
            <a:r>
              <a:rPr lang="en-US" sz="900" b="0" baseline="-25000" err="1">
                <a:solidFill>
                  <a:schemeClr val="dk1"/>
                </a:solidFill>
              </a:rPr>
              <a:t>max</a:t>
            </a:r>
            <a:r>
              <a:rPr lang="en-US" sz="1400" b="0">
                <a:solidFill>
                  <a:schemeClr val="dk1"/>
                </a:solidFill>
              </a:rPr>
              <a:t>=C</a:t>
            </a:r>
            <a:r>
              <a:rPr lang="en-US" sz="900" b="0" baseline="-25000">
                <a:solidFill>
                  <a:schemeClr val="dk1"/>
                </a:solidFill>
              </a:rPr>
              <a:t>m</a:t>
            </a:r>
            <a:r>
              <a:rPr lang="en-US" sz="1400" b="0">
                <a:solidFill>
                  <a:schemeClr val="dk1"/>
                </a:solidFill>
              </a:rPr>
              <a:t>(</a:t>
            </a:r>
            <a:r>
              <a:rPr lang="en-US" sz="1400" b="0" err="1">
                <a:solidFill>
                  <a:schemeClr val="dk1"/>
                </a:solidFill>
              </a:rPr>
              <a:t>T</a:t>
            </a:r>
            <a:r>
              <a:rPr lang="en-US" sz="900" b="0" baseline="-25000" err="1">
                <a:solidFill>
                  <a:schemeClr val="dk1"/>
                </a:solidFill>
              </a:rPr>
              <a:t>hi</a:t>
            </a:r>
            <a:r>
              <a:rPr lang="en-US" sz="1400" b="0" err="1">
                <a:solidFill>
                  <a:schemeClr val="dk1"/>
                </a:solidFill>
              </a:rPr>
              <a:t>-T</a:t>
            </a:r>
            <a:r>
              <a:rPr lang="en-US" sz="900" b="0" baseline="-25000" err="1">
                <a:solidFill>
                  <a:schemeClr val="dk1"/>
                </a:solidFill>
              </a:rPr>
              <a:t>co</a:t>
            </a:r>
            <a:r>
              <a:rPr lang="en-US" sz="1400" b="0">
                <a:solidFill>
                  <a:schemeClr val="dk1"/>
                </a:solidFill>
              </a:rPr>
              <a:t>) (kW) 				(.252)(4.18)(24-0)=25.2 kW</a:t>
            </a:r>
          </a:p>
          <a:p>
            <a:pPr marL="0" lvl="0" indent="0" algn="l">
              <a:lnSpc>
                <a:spcPct val="114999"/>
              </a:lnSpc>
              <a:spcBef>
                <a:spcPts val="0"/>
              </a:spcBef>
              <a:spcAft>
                <a:spcPts val="0"/>
              </a:spcAft>
              <a:buNone/>
            </a:pPr>
            <a:endParaRPr lang="en-US" sz="1400" b="0">
              <a:solidFill>
                <a:schemeClr val="dk1"/>
              </a:solidFill>
            </a:endParaRPr>
          </a:p>
          <a:p>
            <a:pPr marL="0" indent="0">
              <a:lnSpc>
                <a:spcPct val="114999"/>
              </a:lnSpc>
              <a:spcBef>
                <a:spcPts val="0"/>
              </a:spcBef>
              <a:buNone/>
            </a:pPr>
            <a:r>
              <a:rPr lang="en-US" sz="1400" b="0">
                <a:solidFill>
                  <a:schemeClr val="dk1"/>
                </a:solidFill>
              </a:rPr>
              <a:t>12) ε=q/</a:t>
            </a:r>
            <a:r>
              <a:rPr lang="en-US" sz="1400" b="0" err="1">
                <a:solidFill>
                  <a:schemeClr val="dk1"/>
                </a:solidFill>
              </a:rPr>
              <a:t>q</a:t>
            </a:r>
            <a:r>
              <a:rPr lang="en-US" sz="900" b="0" baseline="-25000" err="1">
                <a:solidFill>
                  <a:schemeClr val="dk1"/>
                </a:solidFill>
              </a:rPr>
              <a:t>max</a:t>
            </a:r>
            <a:r>
              <a:rPr lang="en-US" sz="1400" b="0">
                <a:solidFill>
                  <a:schemeClr val="dk1"/>
                </a:solidFill>
              </a:rPr>
              <a:t> 			8.602/25.2=.341=</a:t>
            </a:r>
            <a:r>
              <a:rPr lang="en-US" sz="1400" b="0" u="sng">
                <a:solidFill>
                  <a:schemeClr val="dk1"/>
                </a:solidFill>
              </a:rPr>
              <a:t>34.1%</a:t>
            </a:r>
            <a:r>
              <a:rPr lang="en-US" sz="1400" b="0">
                <a:solidFill>
                  <a:schemeClr val="dk1"/>
                </a:solidFill>
              </a:rPr>
              <a:t> 				6.091/25.2=.242=</a:t>
            </a:r>
            <a:r>
              <a:rPr lang="en-US" sz="1400" b="0" u="sng">
                <a:solidFill>
                  <a:schemeClr val="dk1"/>
                </a:solidFill>
              </a:rPr>
              <a:t>24.2%</a:t>
            </a:r>
            <a:endParaRPr>
              <a:solidFill>
                <a:schemeClr val="dk1"/>
              </a:solidFill>
            </a:endParaRPr>
          </a:p>
        </p:txBody>
      </p:sp>
      <p:sp>
        <p:nvSpPr>
          <p:cNvPr id="178" name="Google Shape;178;g24c6c2629cd_3_10"/>
          <p:cNvSpPr txBox="1"/>
          <p:nvPr/>
        </p:nvSpPr>
        <p:spPr>
          <a:xfrm>
            <a:off x="10449600" y="5854450"/>
            <a:ext cx="1742400" cy="11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a:solidFill>
                  <a:srgbClr val="003366"/>
                </a:solidFill>
              </a:rPr>
              <a:t>Dennis</a:t>
            </a:r>
            <a:r>
              <a:rPr lang="en-US" sz="1600" b="0" i="0" u="none" strike="noStrike" cap="none">
                <a:solidFill>
                  <a:srgbClr val="003366"/>
                </a:solidFill>
                <a:latin typeface="Arial"/>
                <a:ea typeface="Arial"/>
                <a:cs typeface="Arial"/>
                <a:sym typeface="Arial"/>
              </a:rPr>
              <a:t> </a:t>
            </a:r>
            <a:r>
              <a:rPr lang="en-US" sz="1600">
                <a:solidFill>
                  <a:srgbClr val="003366"/>
                </a:solidFill>
              </a:rPr>
              <a:t>10</a:t>
            </a:r>
            <a:r>
              <a:rPr lang="en-US" sz="1600" b="0" i="0" u="none" strike="noStrike" cap="none">
                <a:solidFill>
                  <a:srgbClr val="003366"/>
                </a:solidFill>
                <a:latin typeface="Arial"/>
                <a:ea typeface="Arial"/>
                <a:cs typeface="Arial"/>
                <a:sym typeface="Arial"/>
              </a:rPr>
              <a:t>/10 </a:t>
            </a:r>
            <a:r>
              <a:rPr lang="en-US" sz="1600" b="0" i="0" u="none" strike="noStrike" cap="none" err="1">
                <a:solidFill>
                  <a:srgbClr val="003366"/>
                </a:solidFill>
                <a:latin typeface="Arial"/>
                <a:ea typeface="Arial"/>
                <a:cs typeface="Arial"/>
                <a:sym typeface="Arial"/>
              </a:rPr>
              <a:t>BoeingHX</a:t>
            </a:r>
            <a:r>
              <a:rPr lang="en-US" sz="1600" b="0" i="0" u="none" strike="noStrike" cap="none">
                <a:solidFill>
                  <a:srgbClr val="003366"/>
                </a:solidFill>
                <a:latin typeface="Arial"/>
                <a:ea typeface="Arial"/>
                <a:cs typeface="Arial"/>
                <a:sym typeface="Arial"/>
              </a:rPr>
              <a:t> F23toSp2405, </a:t>
            </a:r>
            <a:r>
              <a:rPr lang="en-US" sz="1600">
                <a:solidFill>
                  <a:srgbClr val="003366"/>
                </a:solidFill>
              </a:rPr>
              <a:t>8</a:t>
            </a:r>
            <a:endParaRPr sz="1400" b="0" i="0" u="none" strike="noStrike" cap="none">
              <a:solidFill>
                <a:srgbClr val="000000"/>
              </a:solidFill>
              <a:latin typeface="Arial"/>
              <a:ea typeface="Arial"/>
              <a:cs typeface="Arial"/>
              <a:sym typeface="Arial"/>
            </a:endParaRPr>
          </a:p>
        </p:txBody>
      </p:sp>
      <p:sp>
        <p:nvSpPr>
          <p:cNvPr id="4" name="Google Shape;153;g24c5cad55f2_0_3">
            <a:extLst>
              <a:ext uri="{FF2B5EF4-FFF2-40B4-BE49-F238E27FC236}">
                <a16:creationId xmlns:a16="http://schemas.microsoft.com/office/drawing/2014/main" id="{B951D891-90CF-8DDE-A2CF-46A3F16AE7CC}"/>
              </a:ext>
            </a:extLst>
          </p:cNvPr>
          <p:cNvSpPr txBox="1">
            <a:spLocks noGrp="1"/>
          </p:cNvSpPr>
          <p:nvPr>
            <p:ph type="title"/>
          </p:nvPr>
        </p:nvSpPr>
        <p:spPr>
          <a:xfrm>
            <a:off x="546300" y="-196683"/>
            <a:ext cx="11645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366"/>
              </a:buClr>
              <a:buSzPts val="5000"/>
              <a:buFont typeface="Arial"/>
              <a:buNone/>
            </a:pPr>
            <a:r>
              <a:rPr lang="en-US"/>
              <a:t>Heat Exchange Heat Transfer</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D9396645F46748A81322C12F250A4A" ma:contentTypeVersion="4" ma:contentTypeDescription="Create a new document." ma:contentTypeScope="" ma:versionID="031a4d9f14cb2464c9dece0b93f9bc8b">
  <xsd:schema xmlns:xsd="http://www.w3.org/2001/XMLSchema" xmlns:xs="http://www.w3.org/2001/XMLSchema" xmlns:p="http://schemas.microsoft.com/office/2006/metadata/properties" xmlns:ns2="582fa5d2-bece-4aea-9f77-927244515e54" targetNamespace="http://schemas.microsoft.com/office/2006/metadata/properties" ma:root="true" ma:fieldsID="edd41532aebb768eae09b5d4c27a3f45" ns2:_="">
    <xsd:import namespace="582fa5d2-bece-4aea-9f77-927244515e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fa5d2-bece-4aea-9f77-927244515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EC458-D27D-4817-84C6-8C182B8368B8}">
  <ds:schemaRefs>
    <ds:schemaRef ds:uri="http://schemas.microsoft.com/sharepoint/v3/contenttype/forms"/>
  </ds:schemaRefs>
</ds:datastoreItem>
</file>

<file path=customXml/itemProps2.xml><?xml version="1.0" encoding="utf-8"?>
<ds:datastoreItem xmlns:ds="http://schemas.openxmlformats.org/officeDocument/2006/customXml" ds:itemID="{403C5839-A97F-4B20-B8EC-E3819A304467}">
  <ds:schemaRefs>
    <ds:schemaRef ds:uri="582fa5d2-bece-4aea-9f77-927244515e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20D608-2C04-43B9-8C9D-24884B9D3B2A}"/>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Heat Exchanger</vt:lpstr>
      <vt:lpstr>Project Description </vt:lpstr>
      <vt:lpstr>Project Description </vt:lpstr>
      <vt:lpstr>Black Box Model</vt:lpstr>
      <vt:lpstr>Functional Model</vt:lpstr>
      <vt:lpstr>Concept Generation</vt:lpstr>
      <vt:lpstr>Preliminary Concepts</vt:lpstr>
      <vt:lpstr>Heat Exchange Heat Transfer</vt:lpstr>
      <vt:lpstr>Heat Exchange Heat Transfer</vt:lpstr>
      <vt:lpstr>Choosing the thermocouple</vt:lpstr>
      <vt:lpstr>Mathematical Modeling Thermocouple </vt:lpstr>
      <vt:lpstr>Price and Temp Range for Thermocouples </vt:lpstr>
      <vt:lpstr>Mathematical Modeling for Reservoir Insulation</vt:lpstr>
      <vt:lpstr>Mathematical Modeling for Ice Amount</vt:lpstr>
      <vt:lpstr>Pressure Drop Shell and Tube </vt:lpstr>
      <vt:lpstr>Decision Matrix </vt:lpstr>
      <vt:lpstr>Selected Design </vt:lpstr>
      <vt:lpstr>Budget</vt:lpstr>
      <vt:lpstr>Schedule</vt:lpstr>
      <vt:lpstr>Website</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Exchanger</dc:title>
  <dc:creator>Katie Anne Bell</dc:creator>
  <cp:revision>1</cp:revision>
  <dcterms:created xsi:type="dcterms:W3CDTF">2019-12-30T16:43:17Z</dcterms:created>
  <dcterms:modified xsi:type="dcterms:W3CDTF">2023-10-14T04:21:36Z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0x0101008AD9396645F46748A81322C12F250A4A</vt:lpwstr>
  </property>
  <property fmtid="{D5CDD505-2E9C-101B-9397-08002B2CF9AE}" pid="3" name="MediaServiceImageTags">
    <vt:lpwstr/>
  </property>
</Properties>
</file>